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Staatliches"/>
      <p:regular r:id="rId17"/>
    </p:embeddedFont>
    <p:embeddedFont>
      <p:font typeface="Gothic A1"/>
      <p:regular r:id="rId18"/>
      <p:bold r:id="rId19"/>
    </p:embeddedFont>
    <p:embeddedFont>
      <p:font typeface="Gothic A1 Medium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thicA1Medium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GothicA1Medium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taatliches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GothicA1-bold.fntdata"/><Relationship Id="rId6" Type="http://schemas.openxmlformats.org/officeDocument/2006/relationships/slide" Target="slides/slide2.xml"/><Relationship Id="rId18" Type="http://schemas.openxmlformats.org/officeDocument/2006/relationships/font" Target="fonts/GothicA1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9ee3e5db6a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9ee3e5db6a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60d9895a_0_27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60d9895a_0_27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9ee3e5db6a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9ee3e5db6a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082ca468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082ca46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82ca46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082ca46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260d989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260d989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ee3e5db6a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ee3e5db6a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9ee3e5db6a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9ee3e5db6a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260d9895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260d9895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ee3e5db6a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9ee3e5db6a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9ee3e5db6a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9ee3e5db6a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22438"/>
            <a:ext cx="6931500" cy="28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762063"/>
            <a:ext cx="6441000" cy="45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629225" y="1106125"/>
            <a:ext cx="6794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highlight>
                  <a:schemeClr val="dk2"/>
                </a:highlight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2016375" y="3196250"/>
            <a:ext cx="64077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2" type="title"/>
          </p:nvPr>
        </p:nvSpPr>
        <p:spPr>
          <a:xfrm>
            <a:off x="710850" y="1485100"/>
            <a:ext cx="10359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1797625" y="2219850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3" type="subTitle"/>
          </p:nvPr>
        </p:nvSpPr>
        <p:spPr>
          <a:xfrm>
            <a:off x="1797625" y="1820750"/>
            <a:ext cx="2365800" cy="3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4" type="title"/>
          </p:nvPr>
        </p:nvSpPr>
        <p:spPr>
          <a:xfrm>
            <a:off x="4835125" y="1485100"/>
            <a:ext cx="10359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5" type="subTitle"/>
          </p:nvPr>
        </p:nvSpPr>
        <p:spPr>
          <a:xfrm>
            <a:off x="5921900" y="2219850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6" type="subTitle"/>
          </p:nvPr>
        </p:nvSpPr>
        <p:spPr>
          <a:xfrm>
            <a:off x="5921900" y="1820750"/>
            <a:ext cx="2365800" cy="3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7" type="title"/>
          </p:nvPr>
        </p:nvSpPr>
        <p:spPr>
          <a:xfrm>
            <a:off x="710850" y="3062275"/>
            <a:ext cx="10359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8" type="subTitle"/>
          </p:nvPr>
        </p:nvSpPr>
        <p:spPr>
          <a:xfrm>
            <a:off x="1797625" y="37970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9" type="subTitle"/>
          </p:nvPr>
        </p:nvSpPr>
        <p:spPr>
          <a:xfrm>
            <a:off x="1797625" y="3397925"/>
            <a:ext cx="2365800" cy="3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13" type="title"/>
          </p:nvPr>
        </p:nvSpPr>
        <p:spPr>
          <a:xfrm>
            <a:off x="4835125" y="3062275"/>
            <a:ext cx="10359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4" type="subTitle"/>
          </p:nvPr>
        </p:nvSpPr>
        <p:spPr>
          <a:xfrm>
            <a:off x="5921900" y="37970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5" type="subTitle"/>
          </p:nvPr>
        </p:nvSpPr>
        <p:spPr>
          <a:xfrm>
            <a:off x="5921900" y="3397925"/>
            <a:ext cx="2365800" cy="3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720000" y="3398025"/>
            <a:ext cx="23658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720000" y="27850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3389100" y="3397925"/>
            <a:ext cx="23658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3389100" y="27850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5" type="subTitle"/>
          </p:nvPr>
        </p:nvSpPr>
        <p:spPr>
          <a:xfrm>
            <a:off x="6058200" y="3397925"/>
            <a:ext cx="23658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6" type="subTitle"/>
          </p:nvPr>
        </p:nvSpPr>
        <p:spPr>
          <a:xfrm>
            <a:off x="6058200" y="27850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720000" y="4069589"/>
            <a:ext cx="2365800" cy="6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2" type="subTitle"/>
          </p:nvPr>
        </p:nvSpPr>
        <p:spPr>
          <a:xfrm>
            <a:off x="720000" y="35328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3" type="subTitle"/>
          </p:nvPr>
        </p:nvSpPr>
        <p:spPr>
          <a:xfrm>
            <a:off x="3389100" y="4069525"/>
            <a:ext cx="2365800" cy="6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4" type="subTitle"/>
          </p:nvPr>
        </p:nvSpPr>
        <p:spPr>
          <a:xfrm>
            <a:off x="3389100" y="35328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5" type="subTitle"/>
          </p:nvPr>
        </p:nvSpPr>
        <p:spPr>
          <a:xfrm>
            <a:off x="6058200" y="4069525"/>
            <a:ext cx="2365800" cy="6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6" type="subTitle"/>
          </p:nvPr>
        </p:nvSpPr>
        <p:spPr>
          <a:xfrm>
            <a:off x="6058200" y="35328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7" type="subTitle"/>
          </p:nvPr>
        </p:nvSpPr>
        <p:spPr>
          <a:xfrm>
            <a:off x="720000" y="2234201"/>
            <a:ext cx="2365800" cy="6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8" type="subTitle"/>
          </p:nvPr>
        </p:nvSpPr>
        <p:spPr>
          <a:xfrm>
            <a:off x="720000" y="1697438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9" type="subTitle"/>
          </p:nvPr>
        </p:nvSpPr>
        <p:spPr>
          <a:xfrm>
            <a:off x="3389100" y="2234138"/>
            <a:ext cx="2365800" cy="6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3" type="subTitle"/>
          </p:nvPr>
        </p:nvSpPr>
        <p:spPr>
          <a:xfrm>
            <a:off x="3389100" y="1697438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4" type="subTitle"/>
          </p:nvPr>
        </p:nvSpPr>
        <p:spPr>
          <a:xfrm>
            <a:off x="6058200" y="2234138"/>
            <a:ext cx="2365800" cy="6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5" type="subTitle"/>
          </p:nvPr>
        </p:nvSpPr>
        <p:spPr>
          <a:xfrm>
            <a:off x="6058200" y="1697438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720000" y="3725065"/>
            <a:ext cx="23658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2" type="subTitle"/>
          </p:nvPr>
        </p:nvSpPr>
        <p:spPr>
          <a:xfrm>
            <a:off x="720000" y="3112100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3" type="subTitle"/>
          </p:nvPr>
        </p:nvSpPr>
        <p:spPr>
          <a:xfrm>
            <a:off x="3389100" y="3725000"/>
            <a:ext cx="23658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4" type="subTitle"/>
          </p:nvPr>
        </p:nvSpPr>
        <p:spPr>
          <a:xfrm>
            <a:off x="3389100" y="3112100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5" type="subTitle"/>
          </p:nvPr>
        </p:nvSpPr>
        <p:spPr>
          <a:xfrm>
            <a:off x="6058200" y="3725000"/>
            <a:ext cx="23658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6" type="subTitle"/>
          </p:nvPr>
        </p:nvSpPr>
        <p:spPr>
          <a:xfrm>
            <a:off x="6058200" y="3112100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hasCustomPrompt="1" idx="7" type="title"/>
          </p:nvPr>
        </p:nvSpPr>
        <p:spPr>
          <a:xfrm>
            <a:off x="710850" y="1592900"/>
            <a:ext cx="23658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/>
          <p:nvPr>
            <p:ph hasCustomPrompt="1" idx="8" type="title"/>
          </p:nvPr>
        </p:nvSpPr>
        <p:spPr>
          <a:xfrm>
            <a:off x="3389100" y="1592900"/>
            <a:ext cx="23658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" name="Google Shape;87;p16"/>
          <p:cNvSpPr txBox="1"/>
          <p:nvPr>
            <p:ph hasCustomPrompt="1" idx="9" type="title"/>
          </p:nvPr>
        </p:nvSpPr>
        <p:spPr>
          <a:xfrm>
            <a:off x="6067350" y="1592900"/>
            <a:ext cx="23658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965763" y="2323450"/>
            <a:ext cx="31683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720000" y="1600350"/>
            <a:ext cx="3631200" cy="25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4792675" y="1600350"/>
            <a:ext cx="3631200" cy="25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720000" y="866055"/>
            <a:ext cx="6931500" cy="12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720000" y="2357934"/>
            <a:ext cx="6441000" cy="801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0"/>
          <p:cNvSpPr txBox="1"/>
          <p:nvPr>
            <p:ph idx="2" type="subTitle"/>
          </p:nvPr>
        </p:nvSpPr>
        <p:spPr>
          <a:xfrm>
            <a:off x="720000" y="1853413"/>
            <a:ext cx="6441000" cy="45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taatliches"/>
              <a:buNone/>
              <a:defRPr sz="25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taatliches"/>
              <a:buNone/>
              <a:defRPr sz="2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taatliches"/>
              <a:buNone/>
              <a:defRPr sz="2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taatliches"/>
              <a:buNone/>
              <a:defRPr sz="2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taatliches"/>
              <a:buNone/>
              <a:defRPr sz="2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taatliches"/>
              <a:buNone/>
              <a:defRPr sz="2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taatliches"/>
              <a:buNone/>
              <a:defRPr sz="2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taatliches"/>
              <a:buNone/>
              <a:defRPr sz="2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taatliches"/>
              <a:buNone/>
              <a:defRPr sz="2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720000" y="3749875"/>
            <a:ext cx="414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This presentation template was created by</a:t>
            </a:r>
            <a:r>
              <a:rPr b="1" lang="en" sz="1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Gothic A1"/>
                <a:ea typeface="Gothic A1"/>
                <a:cs typeface="Gothic A1"/>
                <a:sym typeface="Gothic A1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Gothic A1"/>
                <a:ea typeface="Gothic A1"/>
                <a:cs typeface="Gothic A1"/>
                <a:sym typeface="Gothic A1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Gothic A1"/>
                <a:ea typeface="Gothic A1"/>
                <a:cs typeface="Gothic A1"/>
                <a:sym typeface="Gothic A1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highlight>
                <a:srgbClr val="DFDEFC"/>
              </a:highlight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387075" y="2503500"/>
            <a:ext cx="434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5355475" y="540000"/>
            <a:ext cx="2412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355475" y="3559400"/>
            <a:ext cx="2412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692850" y="3398025"/>
            <a:ext cx="2365800" cy="9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1692850" y="27850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5085375" y="3397925"/>
            <a:ext cx="2365800" cy="9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085375" y="2785025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400">
                <a:highlight>
                  <a:schemeClr val="dk2"/>
                </a:highlight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720000" y="1688525"/>
            <a:ext cx="42447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388100" y="540000"/>
            <a:ext cx="6367800" cy="4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937650" y="1012519"/>
            <a:ext cx="4045200" cy="20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937650" y="3170081"/>
            <a:ext cx="40452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601700" y="2819700"/>
            <a:ext cx="3822300" cy="17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200">
                <a:latin typeface="Staatliches"/>
                <a:ea typeface="Staatliches"/>
                <a:cs typeface="Staatliches"/>
                <a:sym typeface="Staatliches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●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○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thic A1"/>
              <a:buChar char="■"/>
              <a:defRPr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5880925" y="4433725"/>
            <a:ext cx="2889900" cy="200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5"/>
          <p:cNvSpPr txBox="1"/>
          <p:nvPr>
            <p:ph type="ctrTitle"/>
          </p:nvPr>
        </p:nvSpPr>
        <p:spPr>
          <a:xfrm>
            <a:off x="720000" y="922442"/>
            <a:ext cx="69315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chemeClr val="dk2"/>
                </a:solidFill>
              </a:rPr>
              <a:t>MONEY MAP</a:t>
            </a:r>
            <a:endParaRPr sz="7400">
              <a:solidFill>
                <a:schemeClr val="dk2"/>
              </a:solidFill>
            </a:endParaRPr>
          </a:p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720000" y="2883675"/>
            <a:ext cx="52968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SIDDIQUI (25BCE10451)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JIYA KALRA (25BAI10733)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SANSKRUTI CHANEKAR (25BAI10603)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SNEHA SINGH (25BCE10614)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 INDUSHYA (25BHI10081)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/>
          <p:nvPr/>
        </p:nvSpPr>
        <p:spPr>
          <a:xfrm>
            <a:off x="813475" y="4340983"/>
            <a:ext cx="1458600" cy="9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25"/>
          <p:cNvGrpSpPr/>
          <p:nvPr/>
        </p:nvGrpSpPr>
        <p:grpSpPr>
          <a:xfrm flipH="1">
            <a:off x="5714872" y="1459399"/>
            <a:ext cx="3129447" cy="3075129"/>
            <a:chOff x="4092250" y="3463350"/>
            <a:chExt cx="828400" cy="814000"/>
          </a:xfrm>
        </p:grpSpPr>
        <p:sp>
          <p:nvSpPr>
            <p:cNvPr id="116" name="Google Shape;116;p25"/>
            <p:cNvSpPr/>
            <p:nvPr/>
          </p:nvSpPr>
          <p:spPr>
            <a:xfrm>
              <a:off x="4697225" y="3742925"/>
              <a:ext cx="44900" cy="42550"/>
            </a:xfrm>
            <a:custGeom>
              <a:rect b="b" l="l" r="r" t="t"/>
              <a:pathLst>
                <a:path extrusionOk="0" h="1702" w="1796">
                  <a:moveTo>
                    <a:pt x="115" y="0"/>
                  </a:moveTo>
                  <a:cubicBezTo>
                    <a:pt x="115" y="0"/>
                    <a:pt x="0" y="105"/>
                    <a:pt x="408" y="532"/>
                  </a:cubicBezTo>
                  <a:cubicBezTo>
                    <a:pt x="748" y="891"/>
                    <a:pt x="1472" y="1702"/>
                    <a:pt x="1717" y="1702"/>
                  </a:cubicBezTo>
                  <a:cubicBezTo>
                    <a:pt x="1758" y="1702"/>
                    <a:pt x="1785" y="1680"/>
                    <a:pt x="1796" y="1629"/>
                  </a:cubicBezTo>
                  <a:cubicBezTo>
                    <a:pt x="1796" y="1629"/>
                    <a:pt x="1107" y="126"/>
                    <a:pt x="115" y="0"/>
                  </a:cubicBezTo>
                  <a:close/>
                </a:path>
              </a:pathLst>
            </a:custGeom>
            <a:solidFill>
              <a:srgbClr val="A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5"/>
            <p:cNvSpPr/>
            <p:nvPr/>
          </p:nvSpPr>
          <p:spPr>
            <a:xfrm>
              <a:off x="4582900" y="3702100"/>
              <a:ext cx="175675" cy="180825"/>
            </a:xfrm>
            <a:custGeom>
              <a:rect b="b" l="l" r="r" t="t"/>
              <a:pathLst>
                <a:path extrusionOk="0" h="7233" w="7027">
                  <a:moveTo>
                    <a:pt x="1259" y="0"/>
                  </a:moveTo>
                  <a:cubicBezTo>
                    <a:pt x="932" y="0"/>
                    <a:pt x="595" y="162"/>
                    <a:pt x="366" y="495"/>
                  </a:cubicBezTo>
                  <a:cubicBezTo>
                    <a:pt x="1" y="1038"/>
                    <a:pt x="116" y="1643"/>
                    <a:pt x="209" y="2249"/>
                  </a:cubicBezTo>
                  <a:cubicBezTo>
                    <a:pt x="387" y="3376"/>
                    <a:pt x="721" y="4504"/>
                    <a:pt x="1139" y="5559"/>
                  </a:cubicBezTo>
                  <a:cubicBezTo>
                    <a:pt x="1327" y="6018"/>
                    <a:pt x="1504" y="6561"/>
                    <a:pt x="1849" y="6916"/>
                  </a:cubicBezTo>
                  <a:cubicBezTo>
                    <a:pt x="2025" y="7100"/>
                    <a:pt x="2260" y="7233"/>
                    <a:pt x="2504" y="7233"/>
                  </a:cubicBezTo>
                  <a:cubicBezTo>
                    <a:pt x="2550" y="7233"/>
                    <a:pt x="2596" y="7228"/>
                    <a:pt x="2642" y="7218"/>
                  </a:cubicBezTo>
                  <a:cubicBezTo>
                    <a:pt x="3123" y="7125"/>
                    <a:pt x="3362" y="6603"/>
                    <a:pt x="3644" y="6248"/>
                  </a:cubicBezTo>
                  <a:cubicBezTo>
                    <a:pt x="3916" y="5903"/>
                    <a:pt x="4176" y="5548"/>
                    <a:pt x="4448" y="5204"/>
                  </a:cubicBezTo>
                  <a:cubicBezTo>
                    <a:pt x="5033" y="4462"/>
                    <a:pt x="5607" y="3711"/>
                    <a:pt x="6181" y="2970"/>
                  </a:cubicBezTo>
                  <a:lnTo>
                    <a:pt x="6839" y="2124"/>
                  </a:lnTo>
                  <a:cubicBezTo>
                    <a:pt x="7027" y="1884"/>
                    <a:pt x="6995" y="1539"/>
                    <a:pt x="6776" y="1320"/>
                  </a:cubicBezTo>
                  <a:cubicBezTo>
                    <a:pt x="6660" y="1214"/>
                    <a:pt x="6513" y="1162"/>
                    <a:pt x="6365" y="1162"/>
                  </a:cubicBezTo>
                  <a:cubicBezTo>
                    <a:pt x="6207" y="1162"/>
                    <a:pt x="6049" y="1222"/>
                    <a:pt x="5930" y="1341"/>
                  </a:cubicBezTo>
                  <a:lnTo>
                    <a:pt x="2914" y="4525"/>
                  </a:lnTo>
                  <a:lnTo>
                    <a:pt x="2256" y="882"/>
                  </a:lnTo>
                  <a:cubicBezTo>
                    <a:pt x="2246" y="850"/>
                    <a:pt x="2235" y="819"/>
                    <a:pt x="2225" y="777"/>
                  </a:cubicBezTo>
                  <a:cubicBezTo>
                    <a:pt x="2084" y="267"/>
                    <a:pt x="1679" y="0"/>
                    <a:pt x="1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5"/>
            <p:cNvSpPr/>
            <p:nvPr/>
          </p:nvSpPr>
          <p:spPr>
            <a:xfrm>
              <a:off x="4700100" y="3640050"/>
              <a:ext cx="118250" cy="143625"/>
            </a:xfrm>
            <a:custGeom>
              <a:rect b="b" l="l" r="r" t="t"/>
              <a:pathLst>
                <a:path extrusionOk="0" h="5745" w="4730">
                  <a:moveTo>
                    <a:pt x="1" y="4115"/>
                  </a:moveTo>
                  <a:lnTo>
                    <a:pt x="1" y="4115"/>
                  </a:lnTo>
                  <a:cubicBezTo>
                    <a:pt x="1" y="4115"/>
                    <a:pt x="1" y="4115"/>
                    <a:pt x="0" y="4115"/>
                  </a:cubicBezTo>
                  <a:cubicBezTo>
                    <a:pt x="1" y="4115"/>
                    <a:pt x="1" y="4115"/>
                    <a:pt x="1" y="4115"/>
                  </a:cubicBezTo>
                  <a:close/>
                  <a:moveTo>
                    <a:pt x="1891" y="0"/>
                  </a:moveTo>
                  <a:cubicBezTo>
                    <a:pt x="1785" y="0"/>
                    <a:pt x="1669" y="73"/>
                    <a:pt x="1608" y="179"/>
                  </a:cubicBezTo>
                  <a:cubicBezTo>
                    <a:pt x="1535" y="315"/>
                    <a:pt x="1545" y="483"/>
                    <a:pt x="1556" y="639"/>
                  </a:cubicBezTo>
                  <a:cubicBezTo>
                    <a:pt x="1597" y="1307"/>
                    <a:pt x="1733" y="2163"/>
                    <a:pt x="1409" y="2789"/>
                  </a:cubicBezTo>
                  <a:cubicBezTo>
                    <a:pt x="1358" y="2894"/>
                    <a:pt x="1274" y="2977"/>
                    <a:pt x="1191" y="3051"/>
                  </a:cubicBezTo>
                  <a:cubicBezTo>
                    <a:pt x="815" y="3426"/>
                    <a:pt x="418" y="3781"/>
                    <a:pt x="1" y="4115"/>
                  </a:cubicBezTo>
                  <a:lnTo>
                    <a:pt x="1" y="4115"/>
                  </a:lnTo>
                  <a:cubicBezTo>
                    <a:pt x="4" y="4113"/>
                    <a:pt x="8" y="4111"/>
                    <a:pt x="13" y="4111"/>
                  </a:cubicBezTo>
                  <a:cubicBezTo>
                    <a:pt x="195" y="4111"/>
                    <a:pt x="1519" y="5612"/>
                    <a:pt x="1681" y="5744"/>
                  </a:cubicBezTo>
                  <a:cubicBezTo>
                    <a:pt x="1973" y="5336"/>
                    <a:pt x="2255" y="4919"/>
                    <a:pt x="2506" y="4491"/>
                  </a:cubicBezTo>
                  <a:cubicBezTo>
                    <a:pt x="2704" y="4136"/>
                    <a:pt x="2913" y="3719"/>
                    <a:pt x="3278" y="3510"/>
                  </a:cubicBezTo>
                  <a:cubicBezTo>
                    <a:pt x="3654" y="3280"/>
                    <a:pt x="3967" y="2998"/>
                    <a:pt x="4302" y="2696"/>
                  </a:cubicBezTo>
                  <a:cubicBezTo>
                    <a:pt x="4625" y="2393"/>
                    <a:pt x="4646" y="1933"/>
                    <a:pt x="4687" y="1526"/>
                  </a:cubicBezTo>
                  <a:cubicBezTo>
                    <a:pt x="4698" y="1318"/>
                    <a:pt x="4729" y="1161"/>
                    <a:pt x="4646" y="963"/>
                  </a:cubicBezTo>
                  <a:cubicBezTo>
                    <a:pt x="4573" y="785"/>
                    <a:pt x="4510" y="587"/>
                    <a:pt x="4291" y="545"/>
                  </a:cubicBezTo>
                  <a:cubicBezTo>
                    <a:pt x="4261" y="538"/>
                    <a:pt x="4230" y="534"/>
                    <a:pt x="4198" y="534"/>
                  </a:cubicBezTo>
                  <a:cubicBezTo>
                    <a:pt x="4140" y="534"/>
                    <a:pt x="4080" y="546"/>
                    <a:pt x="4019" y="566"/>
                  </a:cubicBezTo>
                  <a:cubicBezTo>
                    <a:pt x="3727" y="650"/>
                    <a:pt x="3487" y="858"/>
                    <a:pt x="3278" y="1077"/>
                  </a:cubicBezTo>
                  <a:cubicBezTo>
                    <a:pt x="3258" y="1098"/>
                    <a:pt x="3237" y="1119"/>
                    <a:pt x="3216" y="1130"/>
                  </a:cubicBezTo>
                  <a:cubicBezTo>
                    <a:pt x="3132" y="1223"/>
                    <a:pt x="3049" y="1328"/>
                    <a:pt x="2954" y="1401"/>
                  </a:cubicBezTo>
                  <a:cubicBezTo>
                    <a:pt x="2861" y="1474"/>
                    <a:pt x="2725" y="1506"/>
                    <a:pt x="2610" y="1547"/>
                  </a:cubicBezTo>
                  <a:cubicBezTo>
                    <a:pt x="2579" y="1568"/>
                    <a:pt x="2548" y="1578"/>
                    <a:pt x="2506" y="1578"/>
                  </a:cubicBezTo>
                  <a:cubicBezTo>
                    <a:pt x="2432" y="1568"/>
                    <a:pt x="2402" y="1474"/>
                    <a:pt x="2381" y="1411"/>
                  </a:cubicBezTo>
                  <a:cubicBezTo>
                    <a:pt x="2286" y="1067"/>
                    <a:pt x="2203" y="712"/>
                    <a:pt x="2151" y="357"/>
                  </a:cubicBezTo>
                  <a:cubicBezTo>
                    <a:pt x="2130" y="232"/>
                    <a:pt x="2109" y="107"/>
                    <a:pt x="2005" y="33"/>
                  </a:cubicBezTo>
                  <a:cubicBezTo>
                    <a:pt x="1971" y="10"/>
                    <a:pt x="1932" y="0"/>
                    <a:pt x="1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4513552" y="3566302"/>
              <a:ext cx="120850" cy="74975"/>
            </a:xfrm>
            <a:custGeom>
              <a:rect b="b" l="l" r="r" t="t"/>
              <a:pathLst>
                <a:path extrusionOk="0" h="2999" w="4834">
                  <a:moveTo>
                    <a:pt x="4260" y="0"/>
                  </a:moveTo>
                  <a:cubicBezTo>
                    <a:pt x="2610" y="167"/>
                    <a:pt x="1023" y="1033"/>
                    <a:pt x="0" y="2348"/>
                  </a:cubicBezTo>
                  <a:cubicBezTo>
                    <a:pt x="52" y="2401"/>
                    <a:pt x="115" y="2453"/>
                    <a:pt x="167" y="2495"/>
                  </a:cubicBezTo>
                  <a:cubicBezTo>
                    <a:pt x="649" y="2872"/>
                    <a:pt x="1272" y="2999"/>
                    <a:pt x="1892" y="2999"/>
                  </a:cubicBezTo>
                  <a:cubicBezTo>
                    <a:pt x="2010" y="2999"/>
                    <a:pt x="2128" y="2994"/>
                    <a:pt x="2244" y="2986"/>
                  </a:cubicBezTo>
                  <a:cubicBezTo>
                    <a:pt x="3080" y="2933"/>
                    <a:pt x="3894" y="2703"/>
                    <a:pt x="4645" y="2328"/>
                  </a:cubicBezTo>
                  <a:cubicBezTo>
                    <a:pt x="4771" y="2004"/>
                    <a:pt x="4833" y="1659"/>
                    <a:pt x="4802" y="1315"/>
                  </a:cubicBezTo>
                  <a:cubicBezTo>
                    <a:pt x="4761" y="803"/>
                    <a:pt x="4499" y="407"/>
                    <a:pt x="4260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5"/>
            <p:cNvSpPr/>
            <p:nvPr/>
          </p:nvSpPr>
          <p:spPr>
            <a:xfrm>
              <a:off x="4494700" y="3514025"/>
              <a:ext cx="127125" cy="112775"/>
            </a:xfrm>
            <a:custGeom>
              <a:rect b="b" l="l" r="r" t="t"/>
              <a:pathLst>
                <a:path extrusionOk="0" h="4511" w="5085">
                  <a:moveTo>
                    <a:pt x="4301" y="1"/>
                  </a:moveTo>
                  <a:cubicBezTo>
                    <a:pt x="3122" y="199"/>
                    <a:pt x="1994" y="523"/>
                    <a:pt x="951" y="1212"/>
                  </a:cubicBezTo>
                  <a:cubicBezTo>
                    <a:pt x="689" y="1379"/>
                    <a:pt x="429" y="1577"/>
                    <a:pt x="262" y="1849"/>
                  </a:cubicBezTo>
                  <a:cubicBezTo>
                    <a:pt x="42" y="2204"/>
                    <a:pt x="0" y="2652"/>
                    <a:pt x="95" y="3060"/>
                  </a:cubicBezTo>
                  <a:cubicBezTo>
                    <a:pt x="199" y="3540"/>
                    <a:pt x="459" y="4125"/>
                    <a:pt x="825" y="4510"/>
                  </a:cubicBezTo>
                  <a:cubicBezTo>
                    <a:pt x="1848" y="3195"/>
                    <a:pt x="3435" y="2329"/>
                    <a:pt x="5085" y="2162"/>
                  </a:cubicBezTo>
                  <a:cubicBezTo>
                    <a:pt x="4886" y="1828"/>
                    <a:pt x="4688" y="1494"/>
                    <a:pt x="4625" y="1076"/>
                  </a:cubicBezTo>
                  <a:cubicBezTo>
                    <a:pt x="4563" y="700"/>
                    <a:pt x="4458" y="346"/>
                    <a:pt x="4301" y="1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4541675" y="3560625"/>
              <a:ext cx="10725" cy="15600"/>
            </a:xfrm>
            <a:custGeom>
              <a:rect b="b" l="l" r="r" t="t"/>
              <a:pathLst>
                <a:path extrusionOk="0" h="624" w="429">
                  <a:moveTo>
                    <a:pt x="166" y="1"/>
                  </a:moveTo>
                  <a:cubicBezTo>
                    <a:pt x="156" y="1"/>
                    <a:pt x="146" y="2"/>
                    <a:pt x="136" y="6"/>
                  </a:cubicBezTo>
                  <a:cubicBezTo>
                    <a:pt x="42" y="27"/>
                    <a:pt x="0" y="183"/>
                    <a:pt x="42" y="350"/>
                  </a:cubicBezTo>
                  <a:cubicBezTo>
                    <a:pt x="80" y="514"/>
                    <a:pt x="172" y="624"/>
                    <a:pt x="268" y="624"/>
                  </a:cubicBezTo>
                  <a:cubicBezTo>
                    <a:pt x="276" y="624"/>
                    <a:pt x="284" y="623"/>
                    <a:pt x="293" y="621"/>
                  </a:cubicBezTo>
                  <a:cubicBezTo>
                    <a:pt x="387" y="600"/>
                    <a:pt x="429" y="444"/>
                    <a:pt x="387" y="266"/>
                  </a:cubicBezTo>
                  <a:cubicBezTo>
                    <a:pt x="350" y="117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4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4592575" y="3542425"/>
              <a:ext cx="9675" cy="14250"/>
            </a:xfrm>
            <a:custGeom>
              <a:rect b="b" l="l" r="r" t="t"/>
              <a:pathLst>
                <a:path extrusionOk="0" h="570" w="387">
                  <a:moveTo>
                    <a:pt x="148" y="0"/>
                  </a:moveTo>
                  <a:cubicBezTo>
                    <a:pt x="140" y="0"/>
                    <a:pt x="133" y="1"/>
                    <a:pt x="126" y="3"/>
                  </a:cubicBezTo>
                  <a:cubicBezTo>
                    <a:pt x="42" y="24"/>
                    <a:pt x="0" y="170"/>
                    <a:pt x="42" y="326"/>
                  </a:cubicBezTo>
                  <a:cubicBezTo>
                    <a:pt x="70" y="470"/>
                    <a:pt x="160" y="569"/>
                    <a:pt x="239" y="569"/>
                  </a:cubicBezTo>
                  <a:cubicBezTo>
                    <a:pt x="247" y="569"/>
                    <a:pt x="254" y="568"/>
                    <a:pt x="261" y="567"/>
                  </a:cubicBezTo>
                  <a:cubicBezTo>
                    <a:pt x="355" y="546"/>
                    <a:pt x="386" y="410"/>
                    <a:pt x="355" y="253"/>
                  </a:cubicBezTo>
                  <a:cubicBezTo>
                    <a:pt x="317" y="109"/>
                    <a:pt x="234" y="0"/>
                    <a:pt x="148" y="0"/>
                  </a:cubicBezTo>
                  <a:close/>
                </a:path>
              </a:pathLst>
            </a:custGeom>
            <a:solidFill>
              <a:srgbClr val="44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5"/>
            <p:cNvSpPr/>
            <p:nvPr/>
          </p:nvSpPr>
          <p:spPr>
            <a:xfrm>
              <a:off x="4581100" y="3523225"/>
              <a:ext cx="19325" cy="13400"/>
            </a:xfrm>
            <a:custGeom>
              <a:rect b="b" l="l" r="r" t="t"/>
              <a:pathLst>
                <a:path extrusionOk="0" h="536" w="773">
                  <a:moveTo>
                    <a:pt x="640" y="1"/>
                  </a:moveTo>
                  <a:cubicBezTo>
                    <a:pt x="408" y="1"/>
                    <a:pt x="168" y="124"/>
                    <a:pt x="31" y="343"/>
                  </a:cubicBezTo>
                  <a:lnTo>
                    <a:pt x="31" y="353"/>
                  </a:lnTo>
                  <a:cubicBezTo>
                    <a:pt x="21" y="353"/>
                    <a:pt x="21" y="363"/>
                    <a:pt x="21" y="374"/>
                  </a:cubicBezTo>
                  <a:cubicBezTo>
                    <a:pt x="0" y="437"/>
                    <a:pt x="31" y="510"/>
                    <a:pt x="94" y="530"/>
                  </a:cubicBezTo>
                  <a:cubicBezTo>
                    <a:pt x="105" y="534"/>
                    <a:pt x="116" y="536"/>
                    <a:pt x="128" y="536"/>
                  </a:cubicBezTo>
                  <a:cubicBezTo>
                    <a:pt x="181" y="536"/>
                    <a:pt x="233" y="498"/>
                    <a:pt x="251" y="447"/>
                  </a:cubicBezTo>
                  <a:cubicBezTo>
                    <a:pt x="313" y="259"/>
                    <a:pt x="501" y="103"/>
                    <a:pt x="731" y="82"/>
                  </a:cubicBezTo>
                  <a:cubicBezTo>
                    <a:pt x="752" y="82"/>
                    <a:pt x="773" y="71"/>
                    <a:pt x="773" y="50"/>
                  </a:cubicBezTo>
                  <a:cubicBezTo>
                    <a:pt x="773" y="29"/>
                    <a:pt x="762" y="8"/>
                    <a:pt x="741" y="8"/>
                  </a:cubicBezTo>
                  <a:cubicBezTo>
                    <a:pt x="708" y="3"/>
                    <a:pt x="674" y="1"/>
                    <a:pt x="640" y="1"/>
                  </a:cubicBezTo>
                  <a:close/>
                </a:path>
              </a:pathLst>
            </a:custGeom>
            <a:solidFill>
              <a:srgbClr val="684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4526525" y="3546650"/>
              <a:ext cx="20900" cy="9725"/>
            </a:xfrm>
            <a:custGeom>
              <a:rect b="b" l="l" r="r" t="t"/>
              <a:pathLst>
                <a:path extrusionOk="0" h="389" w="836">
                  <a:moveTo>
                    <a:pt x="603" y="1"/>
                  </a:moveTo>
                  <a:cubicBezTo>
                    <a:pt x="355" y="1"/>
                    <a:pt x="127" y="137"/>
                    <a:pt x="1" y="335"/>
                  </a:cubicBezTo>
                  <a:cubicBezTo>
                    <a:pt x="1" y="345"/>
                    <a:pt x="1" y="366"/>
                    <a:pt x="12" y="377"/>
                  </a:cubicBezTo>
                  <a:cubicBezTo>
                    <a:pt x="20" y="386"/>
                    <a:pt x="29" y="389"/>
                    <a:pt x="37" y="389"/>
                  </a:cubicBezTo>
                  <a:cubicBezTo>
                    <a:pt x="48" y="389"/>
                    <a:pt x="58" y="383"/>
                    <a:pt x="63" y="377"/>
                  </a:cubicBezTo>
                  <a:cubicBezTo>
                    <a:pt x="178" y="262"/>
                    <a:pt x="332" y="206"/>
                    <a:pt x="475" y="206"/>
                  </a:cubicBezTo>
                  <a:cubicBezTo>
                    <a:pt x="540" y="206"/>
                    <a:pt x="603" y="218"/>
                    <a:pt x="659" y="241"/>
                  </a:cubicBezTo>
                  <a:cubicBezTo>
                    <a:pt x="669" y="241"/>
                    <a:pt x="680" y="252"/>
                    <a:pt x="690" y="252"/>
                  </a:cubicBezTo>
                  <a:cubicBezTo>
                    <a:pt x="695" y="252"/>
                    <a:pt x="700" y="253"/>
                    <a:pt x="706" y="253"/>
                  </a:cubicBezTo>
                  <a:cubicBezTo>
                    <a:pt x="763" y="253"/>
                    <a:pt x="816" y="204"/>
                    <a:pt x="826" y="147"/>
                  </a:cubicBezTo>
                  <a:cubicBezTo>
                    <a:pt x="836" y="84"/>
                    <a:pt x="794" y="22"/>
                    <a:pt x="721" y="11"/>
                  </a:cubicBezTo>
                  <a:cubicBezTo>
                    <a:pt x="682" y="4"/>
                    <a:pt x="642" y="1"/>
                    <a:pt x="603" y="1"/>
                  </a:cubicBezTo>
                  <a:close/>
                </a:path>
              </a:pathLst>
            </a:custGeom>
            <a:solidFill>
              <a:srgbClr val="684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4452925" y="3506725"/>
              <a:ext cx="176200" cy="90600"/>
            </a:xfrm>
            <a:custGeom>
              <a:rect b="b" l="l" r="r" t="t"/>
              <a:pathLst>
                <a:path extrusionOk="0" h="3624" w="7048">
                  <a:moveTo>
                    <a:pt x="6630" y="0"/>
                  </a:moveTo>
                  <a:lnTo>
                    <a:pt x="1724" y="1859"/>
                  </a:lnTo>
                  <a:lnTo>
                    <a:pt x="1" y="3039"/>
                  </a:lnTo>
                  <a:lnTo>
                    <a:pt x="1891" y="2203"/>
                  </a:lnTo>
                  <a:cubicBezTo>
                    <a:pt x="1891" y="2203"/>
                    <a:pt x="2118" y="3623"/>
                    <a:pt x="3131" y="3623"/>
                  </a:cubicBezTo>
                  <a:cubicBezTo>
                    <a:pt x="3266" y="3623"/>
                    <a:pt x="3416" y="3598"/>
                    <a:pt x="3582" y="3540"/>
                  </a:cubicBezTo>
                  <a:cubicBezTo>
                    <a:pt x="4970" y="3049"/>
                    <a:pt x="4615" y="1566"/>
                    <a:pt x="4605" y="1535"/>
                  </a:cubicBezTo>
                  <a:cubicBezTo>
                    <a:pt x="4605" y="1535"/>
                    <a:pt x="4876" y="1462"/>
                    <a:pt x="4897" y="1452"/>
                  </a:cubicBezTo>
                  <a:cubicBezTo>
                    <a:pt x="4958" y="1944"/>
                    <a:pt x="5336" y="2446"/>
                    <a:pt x="5867" y="2446"/>
                  </a:cubicBezTo>
                  <a:cubicBezTo>
                    <a:pt x="5888" y="2446"/>
                    <a:pt x="5909" y="2445"/>
                    <a:pt x="5930" y="2443"/>
                  </a:cubicBezTo>
                  <a:cubicBezTo>
                    <a:pt x="6484" y="2391"/>
                    <a:pt x="7048" y="1995"/>
                    <a:pt x="7048" y="1399"/>
                  </a:cubicBezTo>
                  <a:cubicBezTo>
                    <a:pt x="7037" y="919"/>
                    <a:pt x="6860" y="418"/>
                    <a:pt x="6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4158550" y="3463350"/>
              <a:ext cx="472925" cy="636175"/>
            </a:xfrm>
            <a:custGeom>
              <a:rect b="b" l="l" r="r" t="t"/>
              <a:pathLst>
                <a:path extrusionOk="0" h="25447" w="18917">
                  <a:moveTo>
                    <a:pt x="14892" y="1"/>
                  </a:moveTo>
                  <a:cubicBezTo>
                    <a:pt x="13982" y="1"/>
                    <a:pt x="13058" y="406"/>
                    <a:pt x="12423" y="1078"/>
                  </a:cubicBezTo>
                  <a:cubicBezTo>
                    <a:pt x="11546" y="2007"/>
                    <a:pt x="11191" y="3375"/>
                    <a:pt x="11337" y="4648"/>
                  </a:cubicBezTo>
                  <a:cubicBezTo>
                    <a:pt x="11515" y="6203"/>
                    <a:pt x="12413" y="7655"/>
                    <a:pt x="13708" y="8511"/>
                  </a:cubicBezTo>
                  <a:cubicBezTo>
                    <a:pt x="14052" y="8741"/>
                    <a:pt x="14125" y="9200"/>
                    <a:pt x="13875" y="9523"/>
                  </a:cubicBezTo>
                  <a:cubicBezTo>
                    <a:pt x="13645" y="9826"/>
                    <a:pt x="13279" y="9993"/>
                    <a:pt x="12987" y="10233"/>
                  </a:cubicBezTo>
                  <a:cubicBezTo>
                    <a:pt x="12392" y="10724"/>
                    <a:pt x="12110" y="11497"/>
                    <a:pt x="11933" y="12248"/>
                  </a:cubicBezTo>
                  <a:cubicBezTo>
                    <a:pt x="11661" y="13365"/>
                    <a:pt x="11546" y="14492"/>
                    <a:pt x="11316" y="15610"/>
                  </a:cubicBezTo>
                  <a:cubicBezTo>
                    <a:pt x="11212" y="16174"/>
                    <a:pt x="11056" y="16716"/>
                    <a:pt x="10889" y="17259"/>
                  </a:cubicBezTo>
                  <a:cubicBezTo>
                    <a:pt x="10680" y="17958"/>
                    <a:pt x="10283" y="18606"/>
                    <a:pt x="10221" y="19285"/>
                  </a:cubicBezTo>
                  <a:lnTo>
                    <a:pt x="5941" y="22938"/>
                  </a:lnTo>
                  <a:lnTo>
                    <a:pt x="1107" y="21236"/>
                  </a:lnTo>
                  <a:cubicBezTo>
                    <a:pt x="1025" y="21208"/>
                    <a:pt x="941" y="21195"/>
                    <a:pt x="856" y="21195"/>
                  </a:cubicBezTo>
                  <a:cubicBezTo>
                    <a:pt x="626" y="21195"/>
                    <a:pt x="402" y="21296"/>
                    <a:pt x="272" y="21487"/>
                  </a:cubicBezTo>
                  <a:cubicBezTo>
                    <a:pt x="0" y="21853"/>
                    <a:pt x="136" y="22343"/>
                    <a:pt x="512" y="22542"/>
                  </a:cubicBezTo>
                  <a:lnTo>
                    <a:pt x="5711" y="25329"/>
                  </a:lnTo>
                  <a:cubicBezTo>
                    <a:pt x="5863" y="25407"/>
                    <a:pt x="6030" y="25447"/>
                    <a:pt x="6195" y="25447"/>
                  </a:cubicBezTo>
                  <a:cubicBezTo>
                    <a:pt x="6380" y="25447"/>
                    <a:pt x="6563" y="25397"/>
                    <a:pt x="6723" y="25298"/>
                  </a:cubicBezTo>
                  <a:lnTo>
                    <a:pt x="6869" y="25203"/>
                  </a:lnTo>
                  <a:lnTo>
                    <a:pt x="12497" y="21665"/>
                  </a:lnTo>
                  <a:cubicBezTo>
                    <a:pt x="12622" y="21696"/>
                    <a:pt x="12747" y="21717"/>
                    <a:pt x="12882" y="21727"/>
                  </a:cubicBezTo>
                  <a:cubicBezTo>
                    <a:pt x="13051" y="21751"/>
                    <a:pt x="13212" y="21762"/>
                    <a:pt x="13366" y="21762"/>
                  </a:cubicBezTo>
                  <a:cubicBezTo>
                    <a:pt x="13763" y="21762"/>
                    <a:pt x="14111" y="21688"/>
                    <a:pt x="14427" y="21560"/>
                  </a:cubicBezTo>
                  <a:cubicBezTo>
                    <a:pt x="14427" y="21560"/>
                    <a:pt x="15691" y="21153"/>
                    <a:pt x="16641" y="19097"/>
                  </a:cubicBezTo>
                  <a:cubicBezTo>
                    <a:pt x="17121" y="18241"/>
                    <a:pt x="17508" y="17332"/>
                    <a:pt x="17821" y="16392"/>
                  </a:cubicBezTo>
                  <a:cubicBezTo>
                    <a:pt x="18269" y="15046"/>
                    <a:pt x="18708" y="13689"/>
                    <a:pt x="18561" y="12237"/>
                  </a:cubicBezTo>
                  <a:cubicBezTo>
                    <a:pt x="18489" y="11559"/>
                    <a:pt x="18468" y="10463"/>
                    <a:pt x="18050" y="9889"/>
                  </a:cubicBezTo>
                  <a:cubicBezTo>
                    <a:pt x="17888" y="9673"/>
                    <a:pt x="17633" y="9511"/>
                    <a:pt x="17364" y="9511"/>
                  </a:cubicBezTo>
                  <a:cubicBezTo>
                    <a:pt x="17322" y="9511"/>
                    <a:pt x="17279" y="9515"/>
                    <a:pt x="17236" y="9523"/>
                  </a:cubicBezTo>
                  <a:cubicBezTo>
                    <a:pt x="16536" y="8198"/>
                    <a:pt x="17705" y="8240"/>
                    <a:pt x="18478" y="7289"/>
                  </a:cubicBezTo>
                  <a:cubicBezTo>
                    <a:pt x="18656" y="7059"/>
                    <a:pt x="18812" y="6799"/>
                    <a:pt x="18916" y="6517"/>
                  </a:cubicBezTo>
                  <a:lnTo>
                    <a:pt x="18916" y="6517"/>
                  </a:lnTo>
                  <a:cubicBezTo>
                    <a:pt x="18165" y="6892"/>
                    <a:pt x="17351" y="7122"/>
                    <a:pt x="16515" y="7175"/>
                  </a:cubicBezTo>
                  <a:cubicBezTo>
                    <a:pt x="16399" y="7183"/>
                    <a:pt x="16281" y="7188"/>
                    <a:pt x="16163" y="7188"/>
                  </a:cubicBezTo>
                  <a:cubicBezTo>
                    <a:pt x="15543" y="7188"/>
                    <a:pt x="14920" y="7061"/>
                    <a:pt x="14438" y="6684"/>
                  </a:cubicBezTo>
                  <a:cubicBezTo>
                    <a:pt x="13989" y="6340"/>
                    <a:pt x="13666" y="5640"/>
                    <a:pt x="13541" y="5087"/>
                  </a:cubicBezTo>
                  <a:cubicBezTo>
                    <a:pt x="13446" y="4679"/>
                    <a:pt x="13488" y="4231"/>
                    <a:pt x="13708" y="3876"/>
                  </a:cubicBezTo>
                  <a:cubicBezTo>
                    <a:pt x="13875" y="3604"/>
                    <a:pt x="14135" y="3406"/>
                    <a:pt x="14397" y="3239"/>
                  </a:cubicBezTo>
                  <a:cubicBezTo>
                    <a:pt x="15440" y="2550"/>
                    <a:pt x="16568" y="2226"/>
                    <a:pt x="17747" y="2028"/>
                  </a:cubicBezTo>
                  <a:cubicBezTo>
                    <a:pt x="17382" y="1213"/>
                    <a:pt x="16777" y="524"/>
                    <a:pt x="15952" y="201"/>
                  </a:cubicBezTo>
                  <a:cubicBezTo>
                    <a:pt x="15613" y="65"/>
                    <a:pt x="15254" y="1"/>
                    <a:pt x="1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5"/>
            <p:cNvSpPr/>
            <p:nvPr/>
          </p:nvSpPr>
          <p:spPr>
            <a:xfrm>
              <a:off x="4519225" y="3940750"/>
              <a:ext cx="242500" cy="300425"/>
            </a:xfrm>
            <a:custGeom>
              <a:rect b="b" l="l" r="r" t="t"/>
              <a:pathLst>
                <a:path extrusionOk="0" h="12017" w="9700">
                  <a:moveTo>
                    <a:pt x="2214" y="1"/>
                  </a:moveTo>
                  <a:cubicBezTo>
                    <a:pt x="1264" y="2057"/>
                    <a:pt x="0" y="2464"/>
                    <a:pt x="0" y="2464"/>
                  </a:cubicBezTo>
                  <a:lnTo>
                    <a:pt x="4907" y="6807"/>
                  </a:lnTo>
                  <a:lnTo>
                    <a:pt x="8331" y="11714"/>
                  </a:lnTo>
                  <a:cubicBezTo>
                    <a:pt x="8473" y="11909"/>
                    <a:pt x="8696" y="12017"/>
                    <a:pt x="8921" y="12017"/>
                  </a:cubicBezTo>
                  <a:cubicBezTo>
                    <a:pt x="9093" y="12017"/>
                    <a:pt x="9266" y="11954"/>
                    <a:pt x="9407" y="11818"/>
                  </a:cubicBezTo>
                  <a:cubicBezTo>
                    <a:pt x="9647" y="11609"/>
                    <a:pt x="9699" y="11244"/>
                    <a:pt x="9553" y="10962"/>
                  </a:cubicBezTo>
                  <a:lnTo>
                    <a:pt x="6776" y="5429"/>
                  </a:lnTo>
                  <a:lnTo>
                    <a:pt x="6755" y="5377"/>
                  </a:lnTo>
                  <a:lnTo>
                    <a:pt x="6609" y="5210"/>
                  </a:lnTo>
                  <a:lnTo>
                    <a:pt x="2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5"/>
            <p:cNvSpPr/>
            <p:nvPr/>
          </p:nvSpPr>
          <p:spPr>
            <a:xfrm>
              <a:off x="4728525" y="4181550"/>
              <a:ext cx="118275" cy="84425"/>
            </a:xfrm>
            <a:custGeom>
              <a:rect b="b" l="l" r="r" t="t"/>
              <a:pathLst>
                <a:path extrusionOk="0" h="3377" w="4731">
                  <a:moveTo>
                    <a:pt x="4296" y="1"/>
                  </a:moveTo>
                  <a:cubicBezTo>
                    <a:pt x="4242" y="1"/>
                    <a:pt x="4188" y="9"/>
                    <a:pt x="4135" y="25"/>
                  </a:cubicBezTo>
                  <a:lnTo>
                    <a:pt x="1128" y="1257"/>
                  </a:lnTo>
                  <a:lnTo>
                    <a:pt x="1" y="2207"/>
                  </a:lnTo>
                  <a:lnTo>
                    <a:pt x="972" y="3376"/>
                  </a:lnTo>
                  <a:lnTo>
                    <a:pt x="4730" y="224"/>
                  </a:lnTo>
                  <a:lnTo>
                    <a:pt x="4710" y="192"/>
                  </a:lnTo>
                  <a:cubicBezTo>
                    <a:pt x="4601" y="67"/>
                    <a:pt x="4451" y="1"/>
                    <a:pt x="4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5"/>
            <p:cNvSpPr/>
            <p:nvPr/>
          </p:nvSpPr>
          <p:spPr>
            <a:xfrm>
              <a:off x="4752825" y="4187125"/>
              <a:ext cx="98150" cy="90225"/>
            </a:xfrm>
            <a:custGeom>
              <a:rect b="b" l="l" r="r" t="t"/>
              <a:pathLst>
                <a:path extrusionOk="0" h="3609" w="3926">
                  <a:moveTo>
                    <a:pt x="3758" y="1"/>
                  </a:moveTo>
                  <a:lnTo>
                    <a:pt x="0" y="3153"/>
                  </a:lnTo>
                  <a:lnTo>
                    <a:pt x="323" y="3539"/>
                  </a:lnTo>
                  <a:cubicBezTo>
                    <a:pt x="364" y="3585"/>
                    <a:pt x="420" y="3609"/>
                    <a:pt x="476" y="3609"/>
                  </a:cubicBezTo>
                  <a:cubicBezTo>
                    <a:pt x="522" y="3609"/>
                    <a:pt x="568" y="3593"/>
                    <a:pt x="606" y="3560"/>
                  </a:cubicBezTo>
                  <a:lnTo>
                    <a:pt x="1524" y="2787"/>
                  </a:lnTo>
                  <a:cubicBezTo>
                    <a:pt x="1608" y="2725"/>
                    <a:pt x="1618" y="2600"/>
                    <a:pt x="1545" y="2516"/>
                  </a:cubicBezTo>
                  <a:lnTo>
                    <a:pt x="1493" y="2453"/>
                  </a:lnTo>
                  <a:lnTo>
                    <a:pt x="3758" y="543"/>
                  </a:lnTo>
                  <a:cubicBezTo>
                    <a:pt x="3905" y="418"/>
                    <a:pt x="3925" y="198"/>
                    <a:pt x="3800" y="52"/>
                  </a:cubicBezTo>
                  <a:lnTo>
                    <a:pt x="37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5"/>
            <p:cNvSpPr/>
            <p:nvPr/>
          </p:nvSpPr>
          <p:spPr>
            <a:xfrm>
              <a:off x="4099550" y="3978075"/>
              <a:ext cx="95550" cy="109825"/>
            </a:xfrm>
            <a:custGeom>
              <a:rect b="b" l="l" r="r" t="t"/>
              <a:pathLst>
                <a:path extrusionOk="0" h="4393" w="3822">
                  <a:moveTo>
                    <a:pt x="2485" y="0"/>
                  </a:moveTo>
                  <a:lnTo>
                    <a:pt x="1" y="4301"/>
                  </a:lnTo>
                  <a:lnTo>
                    <a:pt x="32" y="4322"/>
                  </a:lnTo>
                  <a:cubicBezTo>
                    <a:pt x="121" y="4369"/>
                    <a:pt x="215" y="4392"/>
                    <a:pt x="310" y="4392"/>
                  </a:cubicBezTo>
                  <a:cubicBezTo>
                    <a:pt x="427" y="4392"/>
                    <a:pt x="544" y="4356"/>
                    <a:pt x="648" y="4280"/>
                  </a:cubicBezTo>
                  <a:lnTo>
                    <a:pt x="3070" y="2067"/>
                  </a:lnTo>
                  <a:lnTo>
                    <a:pt x="3822" y="773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/>
            <p:nvPr/>
          </p:nvSpPr>
          <p:spPr>
            <a:xfrm>
              <a:off x="4092250" y="3970925"/>
              <a:ext cx="69450" cy="114700"/>
            </a:xfrm>
            <a:custGeom>
              <a:rect b="b" l="l" r="r" t="t"/>
              <a:pathLst>
                <a:path extrusionOk="0" h="4588" w="2778">
                  <a:moveTo>
                    <a:pt x="2241" y="0"/>
                  </a:moveTo>
                  <a:cubicBezTo>
                    <a:pt x="2171" y="0"/>
                    <a:pt x="2103" y="35"/>
                    <a:pt x="2067" y="98"/>
                  </a:cubicBezTo>
                  <a:lnTo>
                    <a:pt x="1462" y="1153"/>
                  </a:lnTo>
                  <a:cubicBezTo>
                    <a:pt x="1410" y="1246"/>
                    <a:pt x="1441" y="1372"/>
                    <a:pt x="1535" y="1424"/>
                  </a:cubicBezTo>
                  <a:lnTo>
                    <a:pt x="1608" y="1466"/>
                  </a:lnTo>
                  <a:lnTo>
                    <a:pt x="105" y="4065"/>
                  </a:lnTo>
                  <a:cubicBezTo>
                    <a:pt x="0" y="4232"/>
                    <a:pt x="63" y="4452"/>
                    <a:pt x="230" y="4556"/>
                  </a:cubicBezTo>
                  <a:lnTo>
                    <a:pt x="293" y="4587"/>
                  </a:lnTo>
                  <a:lnTo>
                    <a:pt x="2777" y="286"/>
                  </a:lnTo>
                  <a:lnTo>
                    <a:pt x="2339" y="25"/>
                  </a:lnTo>
                  <a:cubicBezTo>
                    <a:pt x="2308" y="8"/>
                    <a:pt x="2275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4524200" y="3701175"/>
              <a:ext cx="77000" cy="240375"/>
            </a:xfrm>
            <a:custGeom>
              <a:rect b="b" l="l" r="r" t="t"/>
              <a:pathLst>
                <a:path extrusionOk="0" h="9615" w="3080">
                  <a:moveTo>
                    <a:pt x="1639" y="0"/>
                  </a:moveTo>
                  <a:lnTo>
                    <a:pt x="1483" y="52"/>
                  </a:lnTo>
                  <a:cubicBezTo>
                    <a:pt x="1504" y="94"/>
                    <a:pt x="2902" y="4427"/>
                    <a:pt x="0" y="9531"/>
                  </a:cubicBezTo>
                  <a:lnTo>
                    <a:pt x="146" y="9615"/>
                  </a:lnTo>
                  <a:cubicBezTo>
                    <a:pt x="3079" y="4447"/>
                    <a:pt x="1660" y="42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4541800" y="3795125"/>
              <a:ext cx="24425" cy="57500"/>
            </a:xfrm>
            <a:custGeom>
              <a:rect b="b" l="l" r="r" t="t"/>
              <a:pathLst>
                <a:path extrusionOk="0" h="2300" w="977">
                  <a:moveTo>
                    <a:pt x="315" y="0"/>
                  </a:moveTo>
                  <a:cubicBezTo>
                    <a:pt x="278" y="0"/>
                    <a:pt x="1" y="37"/>
                    <a:pt x="382" y="1159"/>
                  </a:cubicBezTo>
                  <a:cubicBezTo>
                    <a:pt x="692" y="2065"/>
                    <a:pt x="790" y="2300"/>
                    <a:pt x="884" y="2300"/>
                  </a:cubicBezTo>
                  <a:cubicBezTo>
                    <a:pt x="913" y="2300"/>
                    <a:pt x="942" y="2277"/>
                    <a:pt x="977" y="2244"/>
                  </a:cubicBezTo>
                  <a:cubicBezTo>
                    <a:pt x="977" y="2244"/>
                    <a:pt x="851" y="386"/>
                    <a:pt x="319" y="0"/>
                  </a:cubicBezTo>
                  <a:cubicBezTo>
                    <a:pt x="319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rgbClr val="A31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4419000" y="3711400"/>
              <a:ext cx="181425" cy="178450"/>
            </a:xfrm>
            <a:custGeom>
              <a:rect b="b" l="l" r="r" t="t"/>
              <a:pathLst>
                <a:path extrusionOk="0" h="7138" w="7257">
                  <a:moveTo>
                    <a:pt x="2505" y="0"/>
                  </a:moveTo>
                  <a:cubicBezTo>
                    <a:pt x="2340" y="0"/>
                    <a:pt x="2166" y="39"/>
                    <a:pt x="1995" y="123"/>
                  </a:cubicBezTo>
                  <a:cubicBezTo>
                    <a:pt x="1400" y="405"/>
                    <a:pt x="1212" y="1000"/>
                    <a:pt x="993" y="1575"/>
                  </a:cubicBezTo>
                  <a:cubicBezTo>
                    <a:pt x="585" y="2639"/>
                    <a:pt x="325" y="3788"/>
                    <a:pt x="168" y="4915"/>
                  </a:cubicBezTo>
                  <a:cubicBezTo>
                    <a:pt x="105" y="5396"/>
                    <a:pt x="1" y="5959"/>
                    <a:pt x="116" y="6439"/>
                  </a:cubicBezTo>
                  <a:cubicBezTo>
                    <a:pt x="189" y="6732"/>
                    <a:pt x="377" y="7003"/>
                    <a:pt x="659" y="7097"/>
                  </a:cubicBezTo>
                  <a:cubicBezTo>
                    <a:pt x="742" y="7125"/>
                    <a:pt x="826" y="7138"/>
                    <a:pt x="910" y="7138"/>
                  </a:cubicBezTo>
                  <a:cubicBezTo>
                    <a:pt x="1287" y="7138"/>
                    <a:pt x="1663" y="6887"/>
                    <a:pt x="2005" y="6742"/>
                  </a:cubicBezTo>
                  <a:cubicBezTo>
                    <a:pt x="2413" y="6575"/>
                    <a:pt x="2819" y="6398"/>
                    <a:pt x="3227" y="6231"/>
                  </a:cubicBezTo>
                  <a:cubicBezTo>
                    <a:pt x="4093" y="5865"/>
                    <a:pt x="4970" y="5500"/>
                    <a:pt x="5837" y="5145"/>
                  </a:cubicBezTo>
                  <a:cubicBezTo>
                    <a:pt x="6160" y="4999"/>
                    <a:pt x="6494" y="4863"/>
                    <a:pt x="6818" y="4727"/>
                  </a:cubicBezTo>
                  <a:cubicBezTo>
                    <a:pt x="7100" y="4612"/>
                    <a:pt x="7257" y="4299"/>
                    <a:pt x="7162" y="4007"/>
                  </a:cubicBezTo>
                  <a:cubicBezTo>
                    <a:pt x="7086" y="3742"/>
                    <a:pt x="6848" y="3575"/>
                    <a:pt x="6592" y="3575"/>
                  </a:cubicBezTo>
                  <a:cubicBezTo>
                    <a:pt x="6535" y="3575"/>
                    <a:pt x="6478" y="3583"/>
                    <a:pt x="6421" y="3600"/>
                  </a:cubicBezTo>
                  <a:lnTo>
                    <a:pt x="2225" y="4884"/>
                  </a:lnTo>
                  <a:lnTo>
                    <a:pt x="3446" y="1387"/>
                  </a:lnTo>
                  <a:cubicBezTo>
                    <a:pt x="3457" y="1355"/>
                    <a:pt x="3467" y="1324"/>
                    <a:pt x="3477" y="1282"/>
                  </a:cubicBezTo>
                  <a:cubicBezTo>
                    <a:pt x="3651" y="562"/>
                    <a:pt x="3136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4848075" y="3535350"/>
              <a:ext cx="20375" cy="28300"/>
            </a:xfrm>
            <a:custGeom>
              <a:rect b="b" l="l" r="r" t="t"/>
              <a:pathLst>
                <a:path extrusionOk="0" h="1132" w="815">
                  <a:moveTo>
                    <a:pt x="237" y="1"/>
                  </a:moveTo>
                  <a:cubicBezTo>
                    <a:pt x="197" y="1"/>
                    <a:pt x="156" y="8"/>
                    <a:pt x="115" y="25"/>
                  </a:cubicBezTo>
                  <a:cubicBezTo>
                    <a:pt x="74" y="45"/>
                    <a:pt x="53" y="98"/>
                    <a:pt x="74" y="150"/>
                  </a:cubicBezTo>
                  <a:lnTo>
                    <a:pt x="188" y="390"/>
                  </a:lnTo>
                  <a:lnTo>
                    <a:pt x="63" y="442"/>
                  </a:lnTo>
                  <a:cubicBezTo>
                    <a:pt x="21" y="463"/>
                    <a:pt x="0" y="516"/>
                    <a:pt x="21" y="557"/>
                  </a:cubicBezTo>
                  <a:lnTo>
                    <a:pt x="282" y="1131"/>
                  </a:lnTo>
                  <a:lnTo>
                    <a:pt x="814" y="871"/>
                  </a:lnTo>
                  <a:lnTo>
                    <a:pt x="512" y="182"/>
                  </a:lnTo>
                  <a:cubicBezTo>
                    <a:pt x="458" y="65"/>
                    <a:pt x="352" y="1"/>
                    <a:pt x="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4743425" y="3669325"/>
              <a:ext cx="85625" cy="100025"/>
            </a:xfrm>
            <a:custGeom>
              <a:rect b="b" l="l" r="r" t="t"/>
              <a:pathLst>
                <a:path extrusionOk="0" h="4001" w="3425">
                  <a:moveTo>
                    <a:pt x="1378" y="1"/>
                  </a:moveTo>
                  <a:lnTo>
                    <a:pt x="0" y="1295"/>
                  </a:lnTo>
                  <a:cubicBezTo>
                    <a:pt x="0" y="1295"/>
                    <a:pt x="887" y="2903"/>
                    <a:pt x="1910" y="3831"/>
                  </a:cubicBezTo>
                  <a:lnTo>
                    <a:pt x="1942" y="3915"/>
                  </a:lnTo>
                  <a:cubicBezTo>
                    <a:pt x="1955" y="3968"/>
                    <a:pt x="2003" y="4000"/>
                    <a:pt x="2049" y="4000"/>
                  </a:cubicBezTo>
                  <a:cubicBezTo>
                    <a:pt x="2075" y="4000"/>
                    <a:pt x="2100" y="3990"/>
                    <a:pt x="2119" y="3968"/>
                  </a:cubicBezTo>
                  <a:lnTo>
                    <a:pt x="3383" y="2767"/>
                  </a:lnTo>
                  <a:cubicBezTo>
                    <a:pt x="3425" y="2725"/>
                    <a:pt x="3425" y="2652"/>
                    <a:pt x="3383" y="2610"/>
                  </a:cubicBezTo>
                  <a:cubicBezTo>
                    <a:pt x="2318" y="1702"/>
                    <a:pt x="1378" y="1"/>
                    <a:pt x="1378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4901300" y="3550050"/>
              <a:ext cx="19350" cy="20900"/>
            </a:xfrm>
            <a:custGeom>
              <a:rect b="b" l="l" r="r" t="t"/>
              <a:pathLst>
                <a:path extrusionOk="0" h="836" w="774">
                  <a:moveTo>
                    <a:pt x="502" y="0"/>
                  </a:moveTo>
                  <a:lnTo>
                    <a:pt x="1" y="220"/>
                  </a:lnTo>
                  <a:lnTo>
                    <a:pt x="272" y="835"/>
                  </a:lnTo>
                  <a:lnTo>
                    <a:pt x="773" y="606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4878350" y="3555525"/>
              <a:ext cx="29775" cy="25600"/>
            </a:xfrm>
            <a:custGeom>
              <a:rect b="b" l="l" r="r" t="t"/>
              <a:pathLst>
                <a:path extrusionOk="0" h="1024" w="1191">
                  <a:moveTo>
                    <a:pt x="919" y="1"/>
                  </a:moveTo>
                  <a:lnTo>
                    <a:pt x="0" y="408"/>
                  </a:lnTo>
                  <a:lnTo>
                    <a:pt x="272" y="1024"/>
                  </a:lnTo>
                  <a:lnTo>
                    <a:pt x="1190" y="616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4680525" y="3694100"/>
              <a:ext cx="25350" cy="26400"/>
            </a:xfrm>
            <a:custGeom>
              <a:rect b="b" l="l" r="r" t="t"/>
              <a:pathLst>
                <a:path extrusionOk="0" h="1056" w="1014">
                  <a:moveTo>
                    <a:pt x="564" y="1"/>
                  </a:moveTo>
                  <a:lnTo>
                    <a:pt x="0" y="200"/>
                  </a:lnTo>
                  <a:lnTo>
                    <a:pt x="313" y="1056"/>
                  </a:lnTo>
                  <a:lnTo>
                    <a:pt x="1013" y="722"/>
                  </a:lnTo>
                  <a:lnTo>
                    <a:pt x="710" y="388"/>
                  </a:lnTo>
                  <a:lnTo>
                    <a:pt x="626" y="14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4692800" y="3691775"/>
              <a:ext cx="14625" cy="21000"/>
            </a:xfrm>
            <a:custGeom>
              <a:rect b="b" l="l" r="r" t="t"/>
              <a:pathLst>
                <a:path extrusionOk="0" h="840" w="585">
                  <a:moveTo>
                    <a:pt x="52" y="0"/>
                  </a:moveTo>
                  <a:cubicBezTo>
                    <a:pt x="21" y="0"/>
                    <a:pt x="0" y="31"/>
                    <a:pt x="0" y="63"/>
                  </a:cubicBezTo>
                  <a:cubicBezTo>
                    <a:pt x="0" y="73"/>
                    <a:pt x="52" y="481"/>
                    <a:pt x="490" y="825"/>
                  </a:cubicBezTo>
                  <a:cubicBezTo>
                    <a:pt x="498" y="832"/>
                    <a:pt x="511" y="840"/>
                    <a:pt x="521" y="840"/>
                  </a:cubicBezTo>
                  <a:cubicBezTo>
                    <a:pt x="525" y="840"/>
                    <a:pt x="529" y="838"/>
                    <a:pt x="532" y="835"/>
                  </a:cubicBezTo>
                  <a:cubicBezTo>
                    <a:pt x="543" y="835"/>
                    <a:pt x="553" y="825"/>
                    <a:pt x="564" y="825"/>
                  </a:cubicBezTo>
                  <a:cubicBezTo>
                    <a:pt x="585" y="794"/>
                    <a:pt x="574" y="762"/>
                    <a:pt x="553" y="741"/>
                  </a:cubicBezTo>
                  <a:cubicBezTo>
                    <a:pt x="156" y="428"/>
                    <a:pt x="105" y="52"/>
                    <a:pt x="105" y="42"/>
                  </a:cubicBezTo>
                  <a:cubicBezTo>
                    <a:pt x="105" y="21"/>
                    <a:pt x="73" y="0"/>
                    <a:pt x="52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4606150" y="3552775"/>
              <a:ext cx="282125" cy="172675"/>
            </a:xfrm>
            <a:custGeom>
              <a:rect b="b" l="l" r="r" t="t"/>
              <a:pathLst>
                <a:path extrusionOk="0" h="6907" w="11285">
                  <a:moveTo>
                    <a:pt x="4501" y="5235"/>
                  </a:moveTo>
                  <a:cubicBezTo>
                    <a:pt x="4552" y="5235"/>
                    <a:pt x="4605" y="5264"/>
                    <a:pt x="4635" y="5310"/>
                  </a:cubicBezTo>
                  <a:cubicBezTo>
                    <a:pt x="4875" y="5644"/>
                    <a:pt x="4979" y="5915"/>
                    <a:pt x="4144" y="6375"/>
                  </a:cubicBezTo>
                  <a:cubicBezTo>
                    <a:pt x="3959" y="6480"/>
                    <a:pt x="3799" y="6522"/>
                    <a:pt x="3664" y="6522"/>
                  </a:cubicBezTo>
                  <a:cubicBezTo>
                    <a:pt x="3292" y="6522"/>
                    <a:pt x="3105" y="6201"/>
                    <a:pt x="3059" y="6009"/>
                  </a:cubicBezTo>
                  <a:cubicBezTo>
                    <a:pt x="3038" y="5936"/>
                    <a:pt x="3079" y="5863"/>
                    <a:pt x="3153" y="5832"/>
                  </a:cubicBezTo>
                  <a:lnTo>
                    <a:pt x="4447" y="5247"/>
                  </a:lnTo>
                  <a:cubicBezTo>
                    <a:pt x="4464" y="5239"/>
                    <a:pt x="4483" y="5235"/>
                    <a:pt x="4501" y="5235"/>
                  </a:cubicBezTo>
                  <a:close/>
                  <a:moveTo>
                    <a:pt x="10575" y="0"/>
                  </a:moveTo>
                  <a:cubicBezTo>
                    <a:pt x="10547" y="0"/>
                    <a:pt x="10519" y="6"/>
                    <a:pt x="10491" y="17"/>
                  </a:cubicBezTo>
                  <a:lnTo>
                    <a:pt x="543" y="4454"/>
                  </a:lnTo>
                  <a:lnTo>
                    <a:pt x="84" y="5195"/>
                  </a:lnTo>
                  <a:cubicBezTo>
                    <a:pt x="10" y="5320"/>
                    <a:pt x="0" y="5466"/>
                    <a:pt x="52" y="5602"/>
                  </a:cubicBezTo>
                  <a:lnTo>
                    <a:pt x="543" y="6688"/>
                  </a:lnTo>
                  <a:cubicBezTo>
                    <a:pt x="581" y="6780"/>
                    <a:pt x="675" y="6838"/>
                    <a:pt x="772" y="6838"/>
                  </a:cubicBezTo>
                  <a:cubicBezTo>
                    <a:pt x="808" y="6838"/>
                    <a:pt x="844" y="6830"/>
                    <a:pt x="877" y="6813"/>
                  </a:cubicBezTo>
                  <a:lnTo>
                    <a:pt x="1868" y="6375"/>
                  </a:lnTo>
                  <a:cubicBezTo>
                    <a:pt x="2009" y="6311"/>
                    <a:pt x="2155" y="6281"/>
                    <a:pt x="2299" y="6281"/>
                  </a:cubicBezTo>
                  <a:cubicBezTo>
                    <a:pt x="2700" y="6281"/>
                    <a:pt x="3080" y="6515"/>
                    <a:pt x="3257" y="6907"/>
                  </a:cubicBezTo>
                  <a:lnTo>
                    <a:pt x="5314" y="5988"/>
                  </a:lnTo>
                  <a:lnTo>
                    <a:pt x="5334" y="6051"/>
                  </a:lnTo>
                  <a:cubicBezTo>
                    <a:pt x="5355" y="6104"/>
                    <a:pt x="5408" y="6131"/>
                    <a:pt x="5463" y="6131"/>
                  </a:cubicBezTo>
                  <a:cubicBezTo>
                    <a:pt x="5495" y="6131"/>
                    <a:pt x="5527" y="6122"/>
                    <a:pt x="5554" y="6103"/>
                  </a:cubicBezTo>
                  <a:lnTo>
                    <a:pt x="7067" y="4976"/>
                  </a:lnTo>
                  <a:cubicBezTo>
                    <a:pt x="7130" y="4934"/>
                    <a:pt x="7141" y="4850"/>
                    <a:pt x="7109" y="4788"/>
                  </a:cubicBezTo>
                  <a:lnTo>
                    <a:pt x="6921" y="4496"/>
                  </a:lnTo>
                  <a:cubicBezTo>
                    <a:pt x="6786" y="4297"/>
                    <a:pt x="6849" y="4025"/>
                    <a:pt x="7057" y="3900"/>
                  </a:cubicBezTo>
                  <a:lnTo>
                    <a:pt x="11170" y="1468"/>
                  </a:lnTo>
                  <a:cubicBezTo>
                    <a:pt x="11254" y="1415"/>
                    <a:pt x="11285" y="1311"/>
                    <a:pt x="11243" y="1217"/>
                  </a:cubicBezTo>
                  <a:lnTo>
                    <a:pt x="10753" y="111"/>
                  </a:lnTo>
                  <a:cubicBezTo>
                    <a:pt x="10722" y="41"/>
                    <a:pt x="10651" y="0"/>
                    <a:pt x="105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4631725" y="3703175"/>
              <a:ext cx="56125" cy="87275"/>
            </a:xfrm>
            <a:custGeom>
              <a:rect b="b" l="l" r="r" t="t"/>
              <a:pathLst>
                <a:path extrusionOk="0" h="3491" w="2245">
                  <a:moveTo>
                    <a:pt x="1688" y="1"/>
                  </a:moveTo>
                  <a:cubicBezTo>
                    <a:pt x="1661" y="1"/>
                    <a:pt x="1634" y="5"/>
                    <a:pt x="1608" y="14"/>
                  </a:cubicBezTo>
                  <a:lnTo>
                    <a:pt x="188" y="484"/>
                  </a:lnTo>
                  <a:cubicBezTo>
                    <a:pt x="94" y="515"/>
                    <a:pt x="42" y="630"/>
                    <a:pt x="84" y="724"/>
                  </a:cubicBezTo>
                  <a:cubicBezTo>
                    <a:pt x="418" y="807"/>
                    <a:pt x="606" y="1141"/>
                    <a:pt x="522" y="1465"/>
                  </a:cubicBezTo>
                  <a:lnTo>
                    <a:pt x="31" y="3261"/>
                  </a:lnTo>
                  <a:cubicBezTo>
                    <a:pt x="0" y="3375"/>
                    <a:pt x="94" y="3490"/>
                    <a:pt x="209" y="3490"/>
                  </a:cubicBezTo>
                  <a:lnTo>
                    <a:pt x="1775" y="3428"/>
                  </a:lnTo>
                  <a:cubicBezTo>
                    <a:pt x="1910" y="3417"/>
                    <a:pt x="2036" y="3313"/>
                    <a:pt x="2046" y="3166"/>
                  </a:cubicBezTo>
                  <a:lnTo>
                    <a:pt x="2067" y="2927"/>
                  </a:lnTo>
                  <a:lnTo>
                    <a:pt x="1921" y="2948"/>
                  </a:lnTo>
                  <a:lnTo>
                    <a:pt x="2244" y="860"/>
                  </a:lnTo>
                  <a:lnTo>
                    <a:pt x="1931" y="160"/>
                  </a:lnTo>
                  <a:cubicBezTo>
                    <a:pt x="1890" y="61"/>
                    <a:pt x="1790" y="1"/>
                    <a:pt x="16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4769775" y="3594400"/>
              <a:ext cx="1075" cy="550"/>
            </a:xfrm>
            <a:custGeom>
              <a:rect b="b" l="l" r="r" t="t"/>
              <a:pathLst>
                <a:path extrusionOk="0" h="22" w="43">
                  <a:moveTo>
                    <a:pt x="0" y="1"/>
                  </a:moveTo>
                  <a:lnTo>
                    <a:pt x="11" y="22"/>
                  </a:lnTo>
                  <a:lnTo>
                    <a:pt x="42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4619450" y="3594925"/>
              <a:ext cx="161575" cy="87550"/>
            </a:xfrm>
            <a:custGeom>
              <a:rect b="b" l="l" r="r" t="t"/>
              <a:pathLst>
                <a:path extrusionOk="0" h="3502" w="6463">
                  <a:moveTo>
                    <a:pt x="6024" y="1"/>
                  </a:moveTo>
                  <a:lnTo>
                    <a:pt x="5022" y="450"/>
                  </a:lnTo>
                  <a:lnTo>
                    <a:pt x="4980" y="367"/>
                  </a:lnTo>
                  <a:lnTo>
                    <a:pt x="4855" y="418"/>
                  </a:lnTo>
                  <a:lnTo>
                    <a:pt x="4813" y="335"/>
                  </a:lnTo>
                  <a:lnTo>
                    <a:pt x="4688" y="398"/>
                  </a:lnTo>
                  <a:lnTo>
                    <a:pt x="4719" y="481"/>
                  </a:lnTo>
                  <a:lnTo>
                    <a:pt x="4635" y="523"/>
                  </a:lnTo>
                  <a:lnTo>
                    <a:pt x="4594" y="429"/>
                  </a:lnTo>
                  <a:lnTo>
                    <a:pt x="4468" y="492"/>
                  </a:lnTo>
                  <a:lnTo>
                    <a:pt x="4500" y="575"/>
                  </a:lnTo>
                  <a:lnTo>
                    <a:pt x="4417" y="617"/>
                  </a:lnTo>
                  <a:lnTo>
                    <a:pt x="4375" y="534"/>
                  </a:lnTo>
                  <a:lnTo>
                    <a:pt x="4250" y="585"/>
                  </a:lnTo>
                  <a:lnTo>
                    <a:pt x="4280" y="680"/>
                  </a:lnTo>
                  <a:lnTo>
                    <a:pt x="4197" y="711"/>
                  </a:lnTo>
                  <a:lnTo>
                    <a:pt x="4155" y="627"/>
                  </a:lnTo>
                  <a:lnTo>
                    <a:pt x="4030" y="690"/>
                  </a:lnTo>
                  <a:lnTo>
                    <a:pt x="4072" y="773"/>
                  </a:lnTo>
                  <a:lnTo>
                    <a:pt x="3978" y="815"/>
                  </a:lnTo>
                  <a:lnTo>
                    <a:pt x="3936" y="722"/>
                  </a:lnTo>
                  <a:lnTo>
                    <a:pt x="3811" y="784"/>
                  </a:lnTo>
                  <a:lnTo>
                    <a:pt x="3853" y="868"/>
                  </a:lnTo>
                  <a:lnTo>
                    <a:pt x="3758" y="910"/>
                  </a:lnTo>
                  <a:lnTo>
                    <a:pt x="3728" y="826"/>
                  </a:lnTo>
                  <a:lnTo>
                    <a:pt x="3591" y="878"/>
                  </a:lnTo>
                  <a:lnTo>
                    <a:pt x="3633" y="972"/>
                  </a:lnTo>
                  <a:lnTo>
                    <a:pt x="3540" y="1003"/>
                  </a:lnTo>
                  <a:lnTo>
                    <a:pt x="3508" y="920"/>
                  </a:lnTo>
                  <a:lnTo>
                    <a:pt x="3373" y="982"/>
                  </a:lnTo>
                  <a:lnTo>
                    <a:pt x="3414" y="1066"/>
                  </a:lnTo>
                  <a:lnTo>
                    <a:pt x="3320" y="1107"/>
                  </a:lnTo>
                  <a:lnTo>
                    <a:pt x="3289" y="1014"/>
                  </a:lnTo>
                  <a:lnTo>
                    <a:pt x="3153" y="1077"/>
                  </a:lnTo>
                  <a:lnTo>
                    <a:pt x="3195" y="1160"/>
                  </a:lnTo>
                  <a:lnTo>
                    <a:pt x="3101" y="1202"/>
                  </a:lnTo>
                  <a:lnTo>
                    <a:pt x="3069" y="1118"/>
                  </a:lnTo>
                  <a:lnTo>
                    <a:pt x="2934" y="1170"/>
                  </a:lnTo>
                  <a:lnTo>
                    <a:pt x="2976" y="1264"/>
                  </a:lnTo>
                  <a:lnTo>
                    <a:pt x="2892" y="1295"/>
                  </a:lnTo>
                  <a:lnTo>
                    <a:pt x="2851" y="1212"/>
                  </a:lnTo>
                  <a:lnTo>
                    <a:pt x="2714" y="1264"/>
                  </a:lnTo>
                  <a:lnTo>
                    <a:pt x="2756" y="1358"/>
                  </a:lnTo>
                  <a:lnTo>
                    <a:pt x="2673" y="1400"/>
                  </a:lnTo>
                  <a:lnTo>
                    <a:pt x="2631" y="1306"/>
                  </a:lnTo>
                  <a:lnTo>
                    <a:pt x="2496" y="1369"/>
                  </a:lnTo>
                  <a:lnTo>
                    <a:pt x="2537" y="1452"/>
                  </a:lnTo>
                  <a:lnTo>
                    <a:pt x="2454" y="1494"/>
                  </a:lnTo>
                  <a:lnTo>
                    <a:pt x="2412" y="1411"/>
                  </a:lnTo>
                  <a:lnTo>
                    <a:pt x="2276" y="1462"/>
                  </a:lnTo>
                  <a:lnTo>
                    <a:pt x="2318" y="1546"/>
                  </a:lnTo>
                  <a:lnTo>
                    <a:pt x="2234" y="1588"/>
                  </a:lnTo>
                  <a:lnTo>
                    <a:pt x="2193" y="1504"/>
                  </a:lnTo>
                  <a:lnTo>
                    <a:pt x="2057" y="1557"/>
                  </a:lnTo>
                  <a:lnTo>
                    <a:pt x="2099" y="1650"/>
                  </a:lnTo>
                  <a:lnTo>
                    <a:pt x="2015" y="1692"/>
                  </a:lnTo>
                  <a:lnTo>
                    <a:pt x="1974" y="1599"/>
                  </a:lnTo>
                  <a:lnTo>
                    <a:pt x="1848" y="1661"/>
                  </a:lnTo>
                  <a:lnTo>
                    <a:pt x="1879" y="1745"/>
                  </a:lnTo>
                  <a:lnTo>
                    <a:pt x="1796" y="1786"/>
                  </a:lnTo>
                  <a:lnTo>
                    <a:pt x="1754" y="1692"/>
                  </a:lnTo>
                  <a:lnTo>
                    <a:pt x="1629" y="1755"/>
                  </a:lnTo>
                  <a:lnTo>
                    <a:pt x="1661" y="1838"/>
                  </a:lnTo>
                  <a:lnTo>
                    <a:pt x="1577" y="1880"/>
                  </a:lnTo>
                  <a:lnTo>
                    <a:pt x="1535" y="1796"/>
                  </a:lnTo>
                  <a:lnTo>
                    <a:pt x="1410" y="1849"/>
                  </a:lnTo>
                  <a:lnTo>
                    <a:pt x="1441" y="1943"/>
                  </a:lnTo>
                  <a:lnTo>
                    <a:pt x="1357" y="1984"/>
                  </a:lnTo>
                  <a:lnTo>
                    <a:pt x="1316" y="1891"/>
                  </a:lnTo>
                  <a:lnTo>
                    <a:pt x="1190" y="1953"/>
                  </a:lnTo>
                  <a:lnTo>
                    <a:pt x="1222" y="2037"/>
                  </a:lnTo>
                  <a:lnTo>
                    <a:pt x="1139" y="2079"/>
                  </a:lnTo>
                  <a:lnTo>
                    <a:pt x="1097" y="1984"/>
                  </a:lnTo>
                  <a:lnTo>
                    <a:pt x="972" y="2047"/>
                  </a:lnTo>
                  <a:lnTo>
                    <a:pt x="1013" y="2131"/>
                  </a:lnTo>
                  <a:lnTo>
                    <a:pt x="919" y="2172"/>
                  </a:lnTo>
                  <a:lnTo>
                    <a:pt x="877" y="2089"/>
                  </a:lnTo>
                  <a:lnTo>
                    <a:pt x="752" y="2141"/>
                  </a:lnTo>
                  <a:lnTo>
                    <a:pt x="794" y="2235"/>
                  </a:lnTo>
                  <a:lnTo>
                    <a:pt x="700" y="2267"/>
                  </a:lnTo>
                  <a:lnTo>
                    <a:pt x="668" y="2183"/>
                  </a:lnTo>
                  <a:lnTo>
                    <a:pt x="533" y="2246"/>
                  </a:lnTo>
                  <a:lnTo>
                    <a:pt x="575" y="2329"/>
                  </a:lnTo>
                  <a:lnTo>
                    <a:pt x="480" y="2371"/>
                  </a:lnTo>
                  <a:lnTo>
                    <a:pt x="450" y="2277"/>
                  </a:lnTo>
                  <a:lnTo>
                    <a:pt x="313" y="2339"/>
                  </a:lnTo>
                  <a:lnTo>
                    <a:pt x="355" y="2423"/>
                  </a:lnTo>
                  <a:lnTo>
                    <a:pt x="262" y="2465"/>
                  </a:lnTo>
                  <a:lnTo>
                    <a:pt x="230" y="2381"/>
                  </a:lnTo>
                  <a:lnTo>
                    <a:pt x="95" y="2434"/>
                  </a:lnTo>
                  <a:lnTo>
                    <a:pt x="136" y="2527"/>
                  </a:lnTo>
                  <a:lnTo>
                    <a:pt x="0" y="2580"/>
                  </a:lnTo>
                  <a:lnTo>
                    <a:pt x="334" y="3331"/>
                  </a:lnTo>
                  <a:cubicBezTo>
                    <a:pt x="381" y="3439"/>
                    <a:pt x="484" y="3502"/>
                    <a:pt x="593" y="3502"/>
                  </a:cubicBezTo>
                  <a:cubicBezTo>
                    <a:pt x="632" y="3502"/>
                    <a:pt x="672" y="3494"/>
                    <a:pt x="710" y="3478"/>
                  </a:cubicBezTo>
                  <a:lnTo>
                    <a:pt x="3550" y="2204"/>
                  </a:lnTo>
                  <a:lnTo>
                    <a:pt x="3633" y="2381"/>
                  </a:lnTo>
                  <a:lnTo>
                    <a:pt x="6233" y="1223"/>
                  </a:lnTo>
                  <a:cubicBezTo>
                    <a:pt x="6389" y="1149"/>
                    <a:pt x="6463" y="972"/>
                    <a:pt x="6389" y="815"/>
                  </a:cubicBezTo>
                  <a:lnTo>
                    <a:pt x="6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4742625" y="3670425"/>
              <a:ext cx="21175" cy="20050"/>
            </a:xfrm>
            <a:custGeom>
              <a:rect b="b" l="l" r="r" t="t"/>
              <a:pathLst>
                <a:path extrusionOk="0" h="802" w="847">
                  <a:moveTo>
                    <a:pt x="538" y="1"/>
                  </a:moveTo>
                  <a:cubicBezTo>
                    <a:pt x="533" y="1"/>
                    <a:pt x="528" y="3"/>
                    <a:pt x="523" y="8"/>
                  </a:cubicBezTo>
                  <a:lnTo>
                    <a:pt x="22" y="374"/>
                  </a:lnTo>
                  <a:cubicBezTo>
                    <a:pt x="12" y="374"/>
                    <a:pt x="1" y="395"/>
                    <a:pt x="12" y="405"/>
                  </a:cubicBezTo>
                  <a:lnTo>
                    <a:pt x="293" y="792"/>
                  </a:lnTo>
                  <a:cubicBezTo>
                    <a:pt x="304" y="802"/>
                    <a:pt x="314" y="802"/>
                    <a:pt x="325" y="802"/>
                  </a:cubicBezTo>
                  <a:lnTo>
                    <a:pt x="836" y="426"/>
                  </a:lnTo>
                  <a:cubicBezTo>
                    <a:pt x="847" y="426"/>
                    <a:pt x="847" y="405"/>
                    <a:pt x="836" y="395"/>
                  </a:cubicBezTo>
                  <a:lnTo>
                    <a:pt x="554" y="8"/>
                  </a:lnTo>
                  <a:cubicBezTo>
                    <a:pt x="549" y="3"/>
                    <a:pt x="544" y="1"/>
                    <a:pt x="538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4792750" y="3586125"/>
              <a:ext cx="88225" cy="50000"/>
            </a:xfrm>
            <a:custGeom>
              <a:rect b="b" l="l" r="r" t="t"/>
              <a:pathLst>
                <a:path extrusionOk="0" h="2000" w="3529">
                  <a:moveTo>
                    <a:pt x="3449" y="0"/>
                  </a:moveTo>
                  <a:cubicBezTo>
                    <a:pt x="3438" y="0"/>
                    <a:pt x="3426" y="3"/>
                    <a:pt x="3414" y="9"/>
                  </a:cubicBezTo>
                  <a:lnTo>
                    <a:pt x="230" y="1418"/>
                  </a:lnTo>
                  <a:cubicBezTo>
                    <a:pt x="74" y="1491"/>
                    <a:pt x="0" y="1679"/>
                    <a:pt x="74" y="1835"/>
                  </a:cubicBezTo>
                  <a:lnTo>
                    <a:pt x="94" y="1898"/>
                  </a:lnTo>
                  <a:cubicBezTo>
                    <a:pt x="124" y="1965"/>
                    <a:pt x="190" y="2000"/>
                    <a:pt x="259" y="2000"/>
                  </a:cubicBezTo>
                  <a:cubicBezTo>
                    <a:pt x="288" y="2000"/>
                    <a:pt x="317" y="1994"/>
                    <a:pt x="345" y="1981"/>
                  </a:cubicBezTo>
                  <a:lnTo>
                    <a:pt x="3477" y="134"/>
                  </a:lnTo>
                  <a:cubicBezTo>
                    <a:pt x="3519" y="123"/>
                    <a:pt x="3529" y="81"/>
                    <a:pt x="3508" y="40"/>
                  </a:cubicBezTo>
                  <a:cubicBezTo>
                    <a:pt x="3500" y="17"/>
                    <a:pt x="3477" y="0"/>
                    <a:pt x="3449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4601450" y="3691775"/>
              <a:ext cx="18025" cy="22850"/>
            </a:xfrm>
            <a:custGeom>
              <a:rect b="b" l="l" r="r" t="t"/>
              <a:pathLst>
                <a:path extrusionOk="0" h="914" w="721">
                  <a:moveTo>
                    <a:pt x="407" y="0"/>
                  </a:moveTo>
                  <a:lnTo>
                    <a:pt x="146" y="31"/>
                  </a:lnTo>
                  <a:cubicBezTo>
                    <a:pt x="52" y="31"/>
                    <a:pt x="0" y="136"/>
                    <a:pt x="31" y="209"/>
                  </a:cubicBezTo>
                  <a:lnTo>
                    <a:pt x="313" y="835"/>
                  </a:lnTo>
                  <a:cubicBezTo>
                    <a:pt x="332" y="886"/>
                    <a:pt x="382" y="914"/>
                    <a:pt x="432" y="914"/>
                  </a:cubicBezTo>
                  <a:cubicBezTo>
                    <a:pt x="465" y="914"/>
                    <a:pt x="498" y="902"/>
                    <a:pt x="522" y="877"/>
                  </a:cubicBezTo>
                  <a:lnTo>
                    <a:pt x="720" y="69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4641900" y="3667500"/>
              <a:ext cx="46475" cy="39525"/>
            </a:xfrm>
            <a:custGeom>
              <a:rect b="b" l="l" r="r" t="t"/>
              <a:pathLst>
                <a:path extrusionOk="0" h="1581" w="1859">
                  <a:moveTo>
                    <a:pt x="1452" y="0"/>
                  </a:moveTo>
                  <a:lnTo>
                    <a:pt x="0" y="637"/>
                  </a:lnTo>
                  <a:lnTo>
                    <a:pt x="408" y="1535"/>
                  </a:lnTo>
                  <a:cubicBezTo>
                    <a:pt x="415" y="1567"/>
                    <a:pt x="442" y="1580"/>
                    <a:pt x="472" y="1580"/>
                  </a:cubicBezTo>
                  <a:cubicBezTo>
                    <a:pt x="482" y="1580"/>
                    <a:pt x="491" y="1579"/>
                    <a:pt x="501" y="1577"/>
                  </a:cubicBezTo>
                  <a:lnTo>
                    <a:pt x="1816" y="992"/>
                  </a:lnTo>
                  <a:cubicBezTo>
                    <a:pt x="1848" y="971"/>
                    <a:pt x="1858" y="930"/>
                    <a:pt x="1848" y="898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4738725" y="3627500"/>
              <a:ext cx="52475" cy="26225"/>
            </a:xfrm>
            <a:custGeom>
              <a:rect b="b" l="l" r="r" t="t"/>
              <a:pathLst>
                <a:path extrusionOk="0" h="1049" w="2099">
                  <a:moveTo>
                    <a:pt x="1972" y="1"/>
                  </a:moveTo>
                  <a:cubicBezTo>
                    <a:pt x="1956" y="1"/>
                    <a:pt x="1939" y="5"/>
                    <a:pt x="1921" y="13"/>
                  </a:cubicBezTo>
                  <a:lnTo>
                    <a:pt x="84" y="828"/>
                  </a:lnTo>
                  <a:cubicBezTo>
                    <a:pt x="21" y="859"/>
                    <a:pt x="0" y="922"/>
                    <a:pt x="21" y="985"/>
                  </a:cubicBezTo>
                  <a:cubicBezTo>
                    <a:pt x="44" y="1022"/>
                    <a:pt x="83" y="1049"/>
                    <a:pt x="126" y="1049"/>
                  </a:cubicBezTo>
                  <a:cubicBezTo>
                    <a:pt x="143" y="1049"/>
                    <a:pt x="160" y="1045"/>
                    <a:pt x="178" y="1036"/>
                  </a:cubicBezTo>
                  <a:lnTo>
                    <a:pt x="2015" y="222"/>
                  </a:lnTo>
                  <a:cubicBezTo>
                    <a:pt x="2078" y="191"/>
                    <a:pt x="2098" y="128"/>
                    <a:pt x="2078" y="66"/>
                  </a:cubicBezTo>
                  <a:cubicBezTo>
                    <a:pt x="2055" y="28"/>
                    <a:pt x="2016" y="1"/>
                    <a:pt x="197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4740025" y="3639100"/>
              <a:ext cx="45700" cy="22875"/>
            </a:xfrm>
            <a:custGeom>
              <a:rect b="b" l="l" r="r" t="t"/>
              <a:pathLst>
                <a:path extrusionOk="0" h="915" w="1828">
                  <a:moveTo>
                    <a:pt x="1721" y="1"/>
                  </a:moveTo>
                  <a:cubicBezTo>
                    <a:pt x="1708" y="1"/>
                    <a:pt x="1695" y="3"/>
                    <a:pt x="1681" y="9"/>
                  </a:cubicBezTo>
                  <a:lnTo>
                    <a:pt x="63" y="729"/>
                  </a:lnTo>
                  <a:cubicBezTo>
                    <a:pt x="21" y="760"/>
                    <a:pt x="0" y="813"/>
                    <a:pt x="21" y="865"/>
                  </a:cubicBezTo>
                  <a:cubicBezTo>
                    <a:pt x="36" y="895"/>
                    <a:pt x="69" y="915"/>
                    <a:pt x="105" y="915"/>
                  </a:cubicBezTo>
                  <a:cubicBezTo>
                    <a:pt x="119" y="915"/>
                    <a:pt x="133" y="912"/>
                    <a:pt x="146" y="906"/>
                  </a:cubicBezTo>
                  <a:lnTo>
                    <a:pt x="1765" y="186"/>
                  </a:lnTo>
                  <a:cubicBezTo>
                    <a:pt x="1807" y="166"/>
                    <a:pt x="1828" y="113"/>
                    <a:pt x="1807" y="61"/>
                  </a:cubicBezTo>
                  <a:cubicBezTo>
                    <a:pt x="1791" y="22"/>
                    <a:pt x="1758" y="1"/>
                    <a:pt x="1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4661725" y="3726175"/>
              <a:ext cx="8375" cy="7150"/>
            </a:xfrm>
            <a:custGeom>
              <a:rect b="b" l="l" r="r" t="t"/>
              <a:pathLst>
                <a:path extrusionOk="0" h="286" w="335">
                  <a:moveTo>
                    <a:pt x="163" y="0"/>
                  </a:moveTo>
                  <a:cubicBezTo>
                    <a:pt x="144" y="0"/>
                    <a:pt x="124" y="4"/>
                    <a:pt x="105" y="12"/>
                  </a:cubicBezTo>
                  <a:cubicBezTo>
                    <a:pt x="32" y="44"/>
                    <a:pt x="0" y="128"/>
                    <a:pt x="32" y="200"/>
                  </a:cubicBezTo>
                  <a:cubicBezTo>
                    <a:pt x="63" y="255"/>
                    <a:pt x="117" y="286"/>
                    <a:pt x="172" y="286"/>
                  </a:cubicBezTo>
                  <a:cubicBezTo>
                    <a:pt x="191" y="286"/>
                    <a:pt x="211" y="282"/>
                    <a:pt x="230" y="274"/>
                  </a:cubicBezTo>
                  <a:cubicBezTo>
                    <a:pt x="304" y="242"/>
                    <a:pt x="334" y="159"/>
                    <a:pt x="304" y="86"/>
                  </a:cubicBezTo>
                  <a:cubicBezTo>
                    <a:pt x="273" y="32"/>
                    <a:pt x="219" y="0"/>
                    <a:pt x="16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4657550" y="3760875"/>
              <a:ext cx="8375" cy="7175"/>
            </a:xfrm>
            <a:custGeom>
              <a:rect b="b" l="l" r="r" t="t"/>
              <a:pathLst>
                <a:path extrusionOk="0" h="287" w="335">
                  <a:moveTo>
                    <a:pt x="164" y="1"/>
                  </a:moveTo>
                  <a:cubicBezTo>
                    <a:pt x="144" y="1"/>
                    <a:pt x="124" y="5"/>
                    <a:pt x="105" y="13"/>
                  </a:cubicBezTo>
                  <a:cubicBezTo>
                    <a:pt x="32" y="44"/>
                    <a:pt x="0" y="128"/>
                    <a:pt x="32" y="201"/>
                  </a:cubicBezTo>
                  <a:cubicBezTo>
                    <a:pt x="55" y="255"/>
                    <a:pt x="112" y="286"/>
                    <a:pt x="166" y="286"/>
                  </a:cubicBezTo>
                  <a:cubicBezTo>
                    <a:pt x="185" y="286"/>
                    <a:pt x="204" y="282"/>
                    <a:pt x="220" y="274"/>
                  </a:cubicBezTo>
                  <a:cubicBezTo>
                    <a:pt x="293" y="243"/>
                    <a:pt x="334" y="159"/>
                    <a:pt x="293" y="86"/>
                  </a:cubicBezTo>
                  <a:cubicBezTo>
                    <a:pt x="270" y="32"/>
                    <a:pt x="218" y="1"/>
                    <a:pt x="16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4752550" y="3691450"/>
              <a:ext cx="45425" cy="35425"/>
            </a:xfrm>
            <a:custGeom>
              <a:rect b="b" l="l" r="r" t="t"/>
              <a:pathLst>
                <a:path extrusionOk="0" h="1417" w="1817">
                  <a:moveTo>
                    <a:pt x="1659" y="1"/>
                  </a:moveTo>
                  <a:cubicBezTo>
                    <a:pt x="1626" y="1"/>
                    <a:pt x="1593" y="12"/>
                    <a:pt x="1566" y="34"/>
                  </a:cubicBezTo>
                  <a:lnTo>
                    <a:pt x="84" y="1162"/>
                  </a:lnTo>
                  <a:cubicBezTo>
                    <a:pt x="21" y="1203"/>
                    <a:pt x="0" y="1297"/>
                    <a:pt x="53" y="1360"/>
                  </a:cubicBezTo>
                  <a:cubicBezTo>
                    <a:pt x="81" y="1395"/>
                    <a:pt x="124" y="1416"/>
                    <a:pt x="168" y="1416"/>
                  </a:cubicBezTo>
                  <a:cubicBezTo>
                    <a:pt x="189" y="1416"/>
                    <a:pt x="210" y="1412"/>
                    <a:pt x="230" y="1401"/>
                  </a:cubicBezTo>
                  <a:cubicBezTo>
                    <a:pt x="241" y="1401"/>
                    <a:pt x="241" y="1391"/>
                    <a:pt x="251" y="1391"/>
                  </a:cubicBezTo>
                  <a:lnTo>
                    <a:pt x="1744" y="253"/>
                  </a:lnTo>
                  <a:cubicBezTo>
                    <a:pt x="1807" y="211"/>
                    <a:pt x="1817" y="118"/>
                    <a:pt x="1775" y="55"/>
                  </a:cubicBezTo>
                  <a:cubicBezTo>
                    <a:pt x="1746" y="19"/>
                    <a:pt x="1702" y="1"/>
                    <a:pt x="1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4771600" y="3716500"/>
              <a:ext cx="45700" cy="35825"/>
            </a:xfrm>
            <a:custGeom>
              <a:rect b="b" l="l" r="r" t="t"/>
              <a:pathLst>
                <a:path extrusionOk="0" h="1433" w="1828">
                  <a:moveTo>
                    <a:pt x="1670" y="1"/>
                  </a:moveTo>
                  <a:cubicBezTo>
                    <a:pt x="1637" y="1"/>
                    <a:pt x="1604" y="12"/>
                    <a:pt x="1577" y="34"/>
                  </a:cubicBezTo>
                  <a:lnTo>
                    <a:pt x="74" y="1172"/>
                  </a:lnTo>
                  <a:cubicBezTo>
                    <a:pt x="11" y="1225"/>
                    <a:pt x="1" y="1308"/>
                    <a:pt x="43" y="1371"/>
                  </a:cubicBezTo>
                  <a:cubicBezTo>
                    <a:pt x="72" y="1414"/>
                    <a:pt x="116" y="1432"/>
                    <a:pt x="161" y="1432"/>
                  </a:cubicBezTo>
                  <a:cubicBezTo>
                    <a:pt x="181" y="1432"/>
                    <a:pt x="201" y="1429"/>
                    <a:pt x="220" y="1422"/>
                  </a:cubicBezTo>
                  <a:cubicBezTo>
                    <a:pt x="231" y="1412"/>
                    <a:pt x="241" y="1412"/>
                    <a:pt x="251" y="1402"/>
                  </a:cubicBezTo>
                  <a:lnTo>
                    <a:pt x="1755" y="253"/>
                  </a:lnTo>
                  <a:cubicBezTo>
                    <a:pt x="1817" y="211"/>
                    <a:pt x="1827" y="118"/>
                    <a:pt x="1786" y="55"/>
                  </a:cubicBezTo>
                  <a:cubicBezTo>
                    <a:pt x="1756" y="20"/>
                    <a:pt x="1713" y="1"/>
                    <a:pt x="1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4773175" y="3647400"/>
              <a:ext cx="44650" cy="52550"/>
            </a:xfrm>
            <a:custGeom>
              <a:rect b="b" l="l" r="r" t="t"/>
              <a:pathLst>
                <a:path extrusionOk="0" h="2102" w="1786">
                  <a:moveTo>
                    <a:pt x="666" y="0"/>
                  </a:moveTo>
                  <a:cubicBezTo>
                    <a:pt x="417" y="0"/>
                    <a:pt x="185" y="86"/>
                    <a:pt x="84" y="314"/>
                  </a:cubicBezTo>
                  <a:cubicBezTo>
                    <a:pt x="52" y="386"/>
                    <a:pt x="42" y="470"/>
                    <a:pt x="31" y="553"/>
                  </a:cubicBezTo>
                  <a:cubicBezTo>
                    <a:pt x="0" y="731"/>
                    <a:pt x="126" y="929"/>
                    <a:pt x="147" y="1107"/>
                  </a:cubicBezTo>
                  <a:cubicBezTo>
                    <a:pt x="168" y="1242"/>
                    <a:pt x="209" y="1389"/>
                    <a:pt x="209" y="1525"/>
                  </a:cubicBezTo>
                  <a:cubicBezTo>
                    <a:pt x="219" y="1660"/>
                    <a:pt x="209" y="1796"/>
                    <a:pt x="282" y="1921"/>
                  </a:cubicBezTo>
                  <a:cubicBezTo>
                    <a:pt x="359" y="2061"/>
                    <a:pt x="476" y="2101"/>
                    <a:pt x="607" y="2101"/>
                  </a:cubicBezTo>
                  <a:cubicBezTo>
                    <a:pt x="779" y="2101"/>
                    <a:pt x="974" y="2032"/>
                    <a:pt x="1128" y="2026"/>
                  </a:cubicBezTo>
                  <a:cubicBezTo>
                    <a:pt x="1154" y="2020"/>
                    <a:pt x="1180" y="2020"/>
                    <a:pt x="1205" y="2020"/>
                  </a:cubicBezTo>
                  <a:cubicBezTo>
                    <a:pt x="1230" y="2020"/>
                    <a:pt x="1253" y="2020"/>
                    <a:pt x="1274" y="2015"/>
                  </a:cubicBezTo>
                  <a:cubicBezTo>
                    <a:pt x="1368" y="2005"/>
                    <a:pt x="1441" y="1942"/>
                    <a:pt x="1504" y="1880"/>
                  </a:cubicBezTo>
                  <a:cubicBezTo>
                    <a:pt x="1587" y="1796"/>
                    <a:pt x="1660" y="1692"/>
                    <a:pt x="1723" y="1587"/>
                  </a:cubicBezTo>
                  <a:cubicBezTo>
                    <a:pt x="1743" y="1420"/>
                    <a:pt x="1754" y="1242"/>
                    <a:pt x="1775" y="1075"/>
                  </a:cubicBezTo>
                  <a:cubicBezTo>
                    <a:pt x="1785" y="971"/>
                    <a:pt x="1785" y="878"/>
                    <a:pt x="1764" y="794"/>
                  </a:cubicBezTo>
                  <a:cubicBezTo>
                    <a:pt x="1713" y="564"/>
                    <a:pt x="1576" y="366"/>
                    <a:pt x="1379" y="219"/>
                  </a:cubicBezTo>
                  <a:cubicBezTo>
                    <a:pt x="1212" y="96"/>
                    <a:pt x="929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4549775" y="3745275"/>
              <a:ext cx="144075" cy="105975"/>
            </a:xfrm>
            <a:custGeom>
              <a:rect b="b" l="l" r="r" t="t"/>
              <a:pathLst>
                <a:path extrusionOk="0" h="4239" w="5763">
                  <a:moveTo>
                    <a:pt x="3717" y="0"/>
                  </a:moveTo>
                  <a:lnTo>
                    <a:pt x="3717" y="0"/>
                  </a:lnTo>
                  <a:cubicBezTo>
                    <a:pt x="3539" y="21"/>
                    <a:pt x="3142" y="241"/>
                    <a:pt x="2965" y="261"/>
                  </a:cubicBezTo>
                  <a:cubicBezTo>
                    <a:pt x="2933" y="261"/>
                    <a:pt x="2892" y="271"/>
                    <a:pt x="2861" y="292"/>
                  </a:cubicBezTo>
                  <a:cubicBezTo>
                    <a:pt x="2829" y="303"/>
                    <a:pt x="2808" y="345"/>
                    <a:pt x="2787" y="376"/>
                  </a:cubicBezTo>
                  <a:cubicBezTo>
                    <a:pt x="2589" y="647"/>
                    <a:pt x="2370" y="898"/>
                    <a:pt x="2193" y="1180"/>
                  </a:cubicBezTo>
                  <a:cubicBezTo>
                    <a:pt x="2098" y="1315"/>
                    <a:pt x="2005" y="1452"/>
                    <a:pt x="1869" y="1545"/>
                  </a:cubicBezTo>
                  <a:cubicBezTo>
                    <a:pt x="1775" y="1608"/>
                    <a:pt x="1671" y="1639"/>
                    <a:pt x="1555" y="1660"/>
                  </a:cubicBezTo>
                  <a:cubicBezTo>
                    <a:pt x="1044" y="1806"/>
                    <a:pt x="522" y="1911"/>
                    <a:pt x="0" y="1994"/>
                  </a:cubicBezTo>
                  <a:cubicBezTo>
                    <a:pt x="1" y="1994"/>
                    <a:pt x="2" y="1994"/>
                    <a:pt x="3" y="1994"/>
                  </a:cubicBezTo>
                  <a:cubicBezTo>
                    <a:pt x="151" y="1994"/>
                    <a:pt x="574" y="4042"/>
                    <a:pt x="658" y="4238"/>
                  </a:cubicBezTo>
                  <a:cubicBezTo>
                    <a:pt x="1117" y="4041"/>
                    <a:pt x="1555" y="3811"/>
                    <a:pt x="1984" y="3560"/>
                  </a:cubicBezTo>
                  <a:cubicBezTo>
                    <a:pt x="2339" y="3352"/>
                    <a:pt x="2725" y="3090"/>
                    <a:pt x="3142" y="3090"/>
                  </a:cubicBezTo>
                  <a:cubicBezTo>
                    <a:pt x="3581" y="3080"/>
                    <a:pt x="3998" y="2986"/>
                    <a:pt x="4437" y="2881"/>
                  </a:cubicBezTo>
                  <a:cubicBezTo>
                    <a:pt x="4928" y="2767"/>
                    <a:pt x="5157" y="2318"/>
                    <a:pt x="5439" y="1921"/>
                  </a:cubicBezTo>
                  <a:cubicBezTo>
                    <a:pt x="5491" y="1848"/>
                    <a:pt x="5554" y="1765"/>
                    <a:pt x="5585" y="1681"/>
                  </a:cubicBezTo>
                  <a:cubicBezTo>
                    <a:pt x="5763" y="1295"/>
                    <a:pt x="5689" y="491"/>
                    <a:pt x="5220" y="324"/>
                  </a:cubicBezTo>
                  <a:cubicBezTo>
                    <a:pt x="5197" y="309"/>
                    <a:pt x="5168" y="299"/>
                    <a:pt x="5138" y="299"/>
                  </a:cubicBezTo>
                  <a:cubicBezTo>
                    <a:pt x="5127" y="299"/>
                    <a:pt x="5116" y="300"/>
                    <a:pt x="5105" y="303"/>
                  </a:cubicBezTo>
                  <a:cubicBezTo>
                    <a:pt x="5032" y="303"/>
                    <a:pt x="4969" y="355"/>
                    <a:pt x="4907" y="397"/>
                  </a:cubicBezTo>
                  <a:cubicBezTo>
                    <a:pt x="4687" y="585"/>
                    <a:pt x="4489" y="793"/>
                    <a:pt x="4249" y="940"/>
                  </a:cubicBezTo>
                  <a:cubicBezTo>
                    <a:pt x="4076" y="1045"/>
                    <a:pt x="3870" y="1124"/>
                    <a:pt x="3666" y="1124"/>
                  </a:cubicBezTo>
                  <a:cubicBezTo>
                    <a:pt x="3588" y="1124"/>
                    <a:pt x="3510" y="1112"/>
                    <a:pt x="3434" y="1086"/>
                  </a:cubicBezTo>
                  <a:cubicBezTo>
                    <a:pt x="3455" y="856"/>
                    <a:pt x="3424" y="773"/>
                    <a:pt x="3581" y="731"/>
                  </a:cubicBezTo>
                  <a:lnTo>
                    <a:pt x="3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595800" y="3528075"/>
              <a:ext cx="11125" cy="20100"/>
            </a:xfrm>
            <a:custGeom>
              <a:rect b="b" l="l" r="r" t="t"/>
              <a:pathLst>
                <a:path extrusionOk="0" h="804" w="445">
                  <a:moveTo>
                    <a:pt x="342" y="1"/>
                  </a:moveTo>
                  <a:cubicBezTo>
                    <a:pt x="313" y="1"/>
                    <a:pt x="283" y="17"/>
                    <a:pt x="268" y="55"/>
                  </a:cubicBezTo>
                  <a:cubicBezTo>
                    <a:pt x="185" y="264"/>
                    <a:pt x="101" y="483"/>
                    <a:pt x="28" y="691"/>
                  </a:cubicBezTo>
                  <a:cubicBezTo>
                    <a:pt x="1" y="758"/>
                    <a:pt x="55" y="803"/>
                    <a:pt x="106" y="803"/>
                  </a:cubicBezTo>
                  <a:cubicBezTo>
                    <a:pt x="135" y="803"/>
                    <a:pt x="162" y="788"/>
                    <a:pt x="174" y="754"/>
                  </a:cubicBezTo>
                  <a:cubicBezTo>
                    <a:pt x="257" y="535"/>
                    <a:pt x="341" y="326"/>
                    <a:pt x="424" y="107"/>
                  </a:cubicBezTo>
                  <a:cubicBezTo>
                    <a:pt x="444" y="48"/>
                    <a:pt x="393" y="1"/>
                    <a:pt x="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4602350" y="3526375"/>
              <a:ext cx="17100" cy="35625"/>
            </a:xfrm>
            <a:custGeom>
              <a:rect b="b" l="l" r="r" t="t"/>
              <a:pathLst>
                <a:path extrusionOk="0" h="1425" w="684">
                  <a:moveTo>
                    <a:pt x="576" y="1"/>
                  </a:moveTo>
                  <a:cubicBezTo>
                    <a:pt x="546" y="1"/>
                    <a:pt x="518" y="15"/>
                    <a:pt x="507" y="49"/>
                  </a:cubicBezTo>
                  <a:cubicBezTo>
                    <a:pt x="350" y="478"/>
                    <a:pt x="183" y="895"/>
                    <a:pt x="27" y="1313"/>
                  </a:cubicBezTo>
                  <a:cubicBezTo>
                    <a:pt x="0" y="1379"/>
                    <a:pt x="54" y="1425"/>
                    <a:pt x="107" y="1425"/>
                  </a:cubicBezTo>
                  <a:cubicBezTo>
                    <a:pt x="138" y="1425"/>
                    <a:pt x="168" y="1410"/>
                    <a:pt x="183" y="1376"/>
                  </a:cubicBezTo>
                  <a:cubicBezTo>
                    <a:pt x="340" y="958"/>
                    <a:pt x="496" y="530"/>
                    <a:pt x="663" y="112"/>
                  </a:cubicBezTo>
                  <a:cubicBezTo>
                    <a:pt x="684" y="46"/>
                    <a:pt x="627" y="1"/>
                    <a:pt x="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4583450" y="3525200"/>
              <a:ext cx="10850" cy="19425"/>
            </a:xfrm>
            <a:custGeom>
              <a:rect b="b" l="l" r="r" t="t"/>
              <a:pathLst>
                <a:path extrusionOk="0" h="777" w="434">
                  <a:moveTo>
                    <a:pt x="327" y="1"/>
                  </a:moveTo>
                  <a:cubicBezTo>
                    <a:pt x="296" y="1"/>
                    <a:pt x="265" y="16"/>
                    <a:pt x="250" y="55"/>
                  </a:cubicBezTo>
                  <a:cubicBezTo>
                    <a:pt x="177" y="253"/>
                    <a:pt x="104" y="462"/>
                    <a:pt x="20" y="660"/>
                  </a:cubicBezTo>
                  <a:cubicBezTo>
                    <a:pt x="1" y="727"/>
                    <a:pt x="53" y="776"/>
                    <a:pt x="105" y="776"/>
                  </a:cubicBezTo>
                  <a:cubicBezTo>
                    <a:pt x="134" y="776"/>
                    <a:pt x="162" y="761"/>
                    <a:pt x="177" y="723"/>
                  </a:cubicBezTo>
                  <a:cubicBezTo>
                    <a:pt x="250" y="525"/>
                    <a:pt x="334" y="316"/>
                    <a:pt x="407" y="107"/>
                  </a:cubicBezTo>
                  <a:cubicBezTo>
                    <a:pt x="434" y="48"/>
                    <a:pt x="380" y="1"/>
                    <a:pt x="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4532925" y="3545300"/>
              <a:ext cx="19350" cy="41350"/>
            </a:xfrm>
            <a:custGeom>
              <a:rect b="b" l="l" r="r" t="t"/>
              <a:pathLst>
                <a:path extrusionOk="0" h="1654" w="774">
                  <a:moveTo>
                    <a:pt x="668" y="1"/>
                  </a:moveTo>
                  <a:cubicBezTo>
                    <a:pt x="637" y="1"/>
                    <a:pt x="606" y="17"/>
                    <a:pt x="591" y="55"/>
                  </a:cubicBezTo>
                  <a:cubicBezTo>
                    <a:pt x="403" y="545"/>
                    <a:pt x="215" y="1046"/>
                    <a:pt x="27" y="1537"/>
                  </a:cubicBezTo>
                  <a:cubicBezTo>
                    <a:pt x="0" y="1604"/>
                    <a:pt x="54" y="1654"/>
                    <a:pt x="108" y="1654"/>
                  </a:cubicBezTo>
                  <a:cubicBezTo>
                    <a:pt x="138" y="1654"/>
                    <a:pt x="168" y="1638"/>
                    <a:pt x="183" y="1600"/>
                  </a:cubicBezTo>
                  <a:cubicBezTo>
                    <a:pt x="371" y="1099"/>
                    <a:pt x="559" y="608"/>
                    <a:pt x="747" y="107"/>
                  </a:cubicBezTo>
                  <a:cubicBezTo>
                    <a:pt x="773" y="48"/>
                    <a:pt x="721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4527175" y="3558900"/>
              <a:ext cx="9450" cy="15300"/>
            </a:xfrm>
            <a:custGeom>
              <a:rect b="b" l="l" r="r" t="t"/>
              <a:pathLst>
                <a:path extrusionOk="0" h="612" w="378">
                  <a:moveTo>
                    <a:pt x="270" y="0"/>
                  </a:moveTo>
                  <a:cubicBezTo>
                    <a:pt x="240" y="0"/>
                    <a:pt x="210" y="16"/>
                    <a:pt x="194" y="54"/>
                  </a:cubicBezTo>
                  <a:cubicBezTo>
                    <a:pt x="142" y="200"/>
                    <a:pt x="79" y="356"/>
                    <a:pt x="27" y="502"/>
                  </a:cubicBezTo>
                  <a:cubicBezTo>
                    <a:pt x="0" y="564"/>
                    <a:pt x="57" y="612"/>
                    <a:pt x="111" y="612"/>
                  </a:cubicBezTo>
                  <a:cubicBezTo>
                    <a:pt x="140" y="612"/>
                    <a:pt x="169" y="598"/>
                    <a:pt x="184" y="565"/>
                  </a:cubicBezTo>
                  <a:cubicBezTo>
                    <a:pt x="236" y="409"/>
                    <a:pt x="299" y="263"/>
                    <a:pt x="351" y="116"/>
                  </a:cubicBezTo>
                  <a:cubicBezTo>
                    <a:pt x="377" y="50"/>
                    <a:pt x="323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4518575" y="3559525"/>
              <a:ext cx="7450" cy="10450"/>
            </a:xfrm>
            <a:custGeom>
              <a:rect b="b" l="l" r="r" t="t"/>
              <a:pathLst>
                <a:path extrusionOk="0" h="418" w="298">
                  <a:moveTo>
                    <a:pt x="189" y="0"/>
                  </a:moveTo>
                  <a:cubicBezTo>
                    <a:pt x="160" y="0"/>
                    <a:pt x="132" y="15"/>
                    <a:pt x="121" y="50"/>
                  </a:cubicBezTo>
                  <a:cubicBezTo>
                    <a:pt x="89" y="133"/>
                    <a:pt x="58" y="227"/>
                    <a:pt x="26" y="310"/>
                  </a:cubicBezTo>
                  <a:cubicBezTo>
                    <a:pt x="0" y="370"/>
                    <a:pt x="53" y="417"/>
                    <a:pt x="104" y="417"/>
                  </a:cubicBezTo>
                  <a:cubicBezTo>
                    <a:pt x="133" y="417"/>
                    <a:pt x="161" y="401"/>
                    <a:pt x="173" y="363"/>
                  </a:cubicBezTo>
                  <a:cubicBezTo>
                    <a:pt x="214" y="279"/>
                    <a:pt x="246" y="196"/>
                    <a:pt x="277" y="112"/>
                  </a:cubicBezTo>
                  <a:cubicBezTo>
                    <a:pt x="297" y="46"/>
                    <a:pt x="241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25"/>
          <p:cNvSpPr txBox="1"/>
          <p:nvPr/>
        </p:nvSpPr>
        <p:spPr>
          <a:xfrm>
            <a:off x="720000" y="1982525"/>
            <a:ext cx="499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Financial (Expense) Management Application</a:t>
            </a:r>
            <a:endParaRPr sz="18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720000" y="2481625"/>
            <a:ext cx="2468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dk1"/>
                </a:highlight>
                <a:latin typeface="Gothic A1"/>
                <a:ea typeface="Gothic A1"/>
                <a:cs typeface="Gothic A1"/>
                <a:sym typeface="Gothic A1"/>
              </a:rPr>
              <a:t>GROUP 16:</a:t>
            </a:r>
            <a:endParaRPr b="1" sz="1600">
              <a:solidFill>
                <a:schemeClr val="lt2"/>
              </a:solidFill>
              <a:highlight>
                <a:schemeClr val="dk1"/>
              </a:highlight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34"/>
          <p:cNvPicPr preferRelativeResize="0"/>
          <p:nvPr/>
        </p:nvPicPr>
        <p:blipFill rotWithShape="1">
          <a:blip r:embed="rId3">
            <a:alphaModFix/>
          </a:blip>
          <a:srcRect b="-6327" l="-687" r="54862" t="-2015"/>
          <a:stretch/>
        </p:blipFill>
        <p:spPr>
          <a:xfrm>
            <a:off x="2215600" y="744350"/>
            <a:ext cx="4546400" cy="3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4"/>
          <p:cNvSpPr txBox="1"/>
          <p:nvPr/>
        </p:nvSpPr>
        <p:spPr>
          <a:xfrm>
            <a:off x="790225" y="221800"/>
            <a:ext cx="2952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Summary and Exiting:</a:t>
            </a:r>
            <a:endParaRPr sz="16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CHALLENGES</a:t>
            </a:r>
            <a:r>
              <a:rPr lang="en"/>
              <a:t>  FACED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813475" y="1078975"/>
            <a:ext cx="8157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5"/>
          <p:cNvSpPr txBox="1"/>
          <p:nvPr>
            <p:ph idx="1" type="subTitle"/>
          </p:nvPr>
        </p:nvSpPr>
        <p:spPr>
          <a:xfrm>
            <a:off x="496778" y="1277538"/>
            <a:ext cx="39510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300"/>
              <a:t>1)Managing volatile in - memory data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300"/>
              <a:t>2)Validating inputs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300"/>
              <a:t>3)Maintaining program flow and output formatting.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300"/>
              <a:t>4)Coordinating tasks and responsibilities within members.</a:t>
            </a:r>
            <a:endParaRPr/>
          </a:p>
        </p:txBody>
      </p:sp>
      <p:sp>
        <p:nvSpPr>
          <p:cNvPr id="559" name="Google Shape;559;p35"/>
          <p:cNvSpPr/>
          <p:nvPr/>
        </p:nvSpPr>
        <p:spPr>
          <a:xfrm>
            <a:off x="5070550" y="2621250"/>
            <a:ext cx="17196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560" name="Google Shape;560;p35"/>
          <p:cNvGrpSpPr/>
          <p:nvPr/>
        </p:nvGrpSpPr>
        <p:grpSpPr>
          <a:xfrm>
            <a:off x="4432161" y="1034606"/>
            <a:ext cx="3683573" cy="2228129"/>
            <a:chOff x="4854337" y="876161"/>
            <a:chExt cx="3569700" cy="2159249"/>
          </a:xfrm>
        </p:grpSpPr>
        <p:sp>
          <p:nvSpPr>
            <p:cNvPr id="561" name="Google Shape;561;p35"/>
            <p:cNvSpPr/>
            <p:nvPr/>
          </p:nvSpPr>
          <p:spPr>
            <a:xfrm>
              <a:off x="4983441" y="876161"/>
              <a:ext cx="3190200" cy="1990200"/>
            </a:xfrm>
            <a:prstGeom prst="round2SameRect">
              <a:avLst>
                <a:gd fmla="val 8569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 rot="10800000">
              <a:off x="4854337" y="2882710"/>
              <a:ext cx="3569700" cy="152700"/>
            </a:xfrm>
            <a:prstGeom prst="round2SameRect">
              <a:avLst>
                <a:gd fmla="val 44955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4" name="Google Shape;564;p35"/>
          <p:cNvPicPr preferRelativeResize="0"/>
          <p:nvPr/>
        </p:nvPicPr>
        <p:blipFill rotWithShape="1">
          <a:blip r:embed="rId3">
            <a:alphaModFix/>
          </a:blip>
          <a:srcRect b="179" l="0" r="0" t="169"/>
          <a:stretch/>
        </p:blipFill>
        <p:spPr>
          <a:xfrm>
            <a:off x="4647460" y="1339475"/>
            <a:ext cx="3034054" cy="17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5"/>
          <p:cNvSpPr/>
          <p:nvPr/>
        </p:nvSpPr>
        <p:spPr>
          <a:xfrm>
            <a:off x="4916925" y="1880463"/>
            <a:ext cx="17787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66" name="Google Shape;566;p35"/>
          <p:cNvSpPr txBox="1"/>
          <p:nvPr/>
        </p:nvSpPr>
        <p:spPr>
          <a:xfrm>
            <a:off x="4916925" y="1801263"/>
            <a:ext cx="2063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MONEYMAP</a:t>
            </a:r>
            <a:endParaRPr b="1" sz="18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67" name="Google Shape;567;p35"/>
          <p:cNvSpPr txBox="1"/>
          <p:nvPr/>
        </p:nvSpPr>
        <p:spPr>
          <a:xfrm>
            <a:off x="11042625" y="2605625"/>
            <a:ext cx="900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/>
          <p:nvPr/>
        </p:nvSpPr>
        <p:spPr>
          <a:xfrm>
            <a:off x="5226750" y="4167700"/>
            <a:ext cx="3489600" cy="507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]]</a:t>
            </a:r>
            <a:endParaRPr/>
          </a:p>
        </p:txBody>
      </p:sp>
      <p:sp>
        <p:nvSpPr>
          <p:cNvPr id="573" name="Google Shape;573;p36"/>
          <p:cNvSpPr txBox="1"/>
          <p:nvPr>
            <p:ph idx="4294967295" type="ctrTitle"/>
          </p:nvPr>
        </p:nvSpPr>
        <p:spPr>
          <a:xfrm>
            <a:off x="403575" y="613505"/>
            <a:ext cx="69315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00"/>
              <a:t>Thanks!</a:t>
            </a:r>
            <a:endParaRPr sz="10100"/>
          </a:p>
        </p:txBody>
      </p:sp>
      <p:grpSp>
        <p:nvGrpSpPr>
          <p:cNvPr id="574" name="Google Shape;574;p36"/>
          <p:cNvGrpSpPr/>
          <p:nvPr/>
        </p:nvGrpSpPr>
        <p:grpSpPr>
          <a:xfrm>
            <a:off x="5316293" y="866053"/>
            <a:ext cx="2018782" cy="3603094"/>
            <a:chOff x="2204025" y="3838700"/>
            <a:chExt cx="490925" cy="876175"/>
          </a:xfrm>
        </p:grpSpPr>
        <p:sp>
          <p:nvSpPr>
            <p:cNvPr id="575" name="Google Shape;575;p36"/>
            <p:cNvSpPr/>
            <p:nvPr/>
          </p:nvSpPr>
          <p:spPr>
            <a:xfrm>
              <a:off x="2508850" y="3838700"/>
              <a:ext cx="121125" cy="134750"/>
            </a:xfrm>
            <a:custGeom>
              <a:rect b="b" l="l" r="r" t="t"/>
              <a:pathLst>
                <a:path extrusionOk="0" h="5390" w="4845">
                  <a:moveTo>
                    <a:pt x="2360" y="0"/>
                  </a:moveTo>
                  <a:cubicBezTo>
                    <a:pt x="1921" y="0"/>
                    <a:pt x="1483" y="105"/>
                    <a:pt x="1138" y="376"/>
                  </a:cubicBezTo>
                  <a:cubicBezTo>
                    <a:pt x="804" y="658"/>
                    <a:pt x="595" y="1107"/>
                    <a:pt x="689" y="1535"/>
                  </a:cubicBezTo>
                  <a:cubicBezTo>
                    <a:pt x="418" y="1671"/>
                    <a:pt x="136" y="1869"/>
                    <a:pt x="0" y="2151"/>
                  </a:cubicBezTo>
                  <a:cubicBezTo>
                    <a:pt x="372" y="2314"/>
                    <a:pt x="780" y="2458"/>
                    <a:pt x="1189" y="2458"/>
                  </a:cubicBezTo>
                  <a:cubicBezTo>
                    <a:pt x="1228" y="2458"/>
                    <a:pt x="1266" y="2457"/>
                    <a:pt x="1305" y="2454"/>
                  </a:cubicBezTo>
                  <a:cubicBezTo>
                    <a:pt x="1785" y="2433"/>
                    <a:pt x="2307" y="2141"/>
                    <a:pt x="2756" y="1984"/>
                  </a:cubicBezTo>
                  <a:cubicBezTo>
                    <a:pt x="2882" y="1940"/>
                    <a:pt x="3012" y="1895"/>
                    <a:pt x="3137" y="1895"/>
                  </a:cubicBezTo>
                  <a:cubicBezTo>
                    <a:pt x="3189" y="1895"/>
                    <a:pt x="3240" y="1903"/>
                    <a:pt x="3288" y="1921"/>
                  </a:cubicBezTo>
                  <a:cubicBezTo>
                    <a:pt x="3539" y="2016"/>
                    <a:pt x="3623" y="2318"/>
                    <a:pt x="3643" y="2568"/>
                  </a:cubicBezTo>
                  <a:cubicBezTo>
                    <a:pt x="3685" y="3018"/>
                    <a:pt x="3643" y="3477"/>
                    <a:pt x="3508" y="3905"/>
                  </a:cubicBezTo>
                  <a:cubicBezTo>
                    <a:pt x="3435" y="4155"/>
                    <a:pt x="3341" y="4385"/>
                    <a:pt x="3320" y="4646"/>
                  </a:cubicBezTo>
                  <a:cubicBezTo>
                    <a:pt x="3288" y="4897"/>
                    <a:pt x="3372" y="5178"/>
                    <a:pt x="3581" y="5324"/>
                  </a:cubicBezTo>
                  <a:cubicBezTo>
                    <a:pt x="3644" y="5369"/>
                    <a:pt x="3717" y="5389"/>
                    <a:pt x="3789" y="5389"/>
                  </a:cubicBezTo>
                  <a:cubicBezTo>
                    <a:pt x="3954" y="5389"/>
                    <a:pt x="4118" y="5283"/>
                    <a:pt x="4176" y="5116"/>
                  </a:cubicBezTo>
                  <a:cubicBezTo>
                    <a:pt x="4343" y="4646"/>
                    <a:pt x="4374" y="4134"/>
                    <a:pt x="4281" y="3654"/>
                  </a:cubicBezTo>
                  <a:cubicBezTo>
                    <a:pt x="4165" y="3018"/>
                    <a:pt x="4625" y="2381"/>
                    <a:pt x="4750" y="1754"/>
                  </a:cubicBezTo>
                  <a:cubicBezTo>
                    <a:pt x="4803" y="1462"/>
                    <a:pt x="4844" y="1149"/>
                    <a:pt x="4729" y="877"/>
                  </a:cubicBezTo>
                  <a:cubicBezTo>
                    <a:pt x="4552" y="481"/>
                    <a:pt x="4072" y="324"/>
                    <a:pt x="3643" y="209"/>
                  </a:cubicBezTo>
                  <a:cubicBezTo>
                    <a:pt x="3226" y="105"/>
                    <a:pt x="2798" y="0"/>
                    <a:pt x="2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2369475" y="4163100"/>
              <a:ext cx="73350" cy="44825"/>
            </a:xfrm>
            <a:custGeom>
              <a:rect b="b" l="l" r="r" t="t"/>
              <a:pathLst>
                <a:path extrusionOk="0" h="1793" w="2934">
                  <a:moveTo>
                    <a:pt x="728" y="0"/>
                  </a:moveTo>
                  <a:cubicBezTo>
                    <a:pt x="498" y="0"/>
                    <a:pt x="246" y="105"/>
                    <a:pt x="147" y="324"/>
                  </a:cubicBezTo>
                  <a:cubicBezTo>
                    <a:pt x="1" y="617"/>
                    <a:pt x="189" y="972"/>
                    <a:pt x="428" y="1201"/>
                  </a:cubicBezTo>
                  <a:cubicBezTo>
                    <a:pt x="822" y="1588"/>
                    <a:pt x="1372" y="1793"/>
                    <a:pt x="1922" y="1793"/>
                  </a:cubicBezTo>
                  <a:cubicBezTo>
                    <a:pt x="2174" y="1793"/>
                    <a:pt x="2426" y="1749"/>
                    <a:pt x="2662" y="1661"/>
                  </a:cubicBezTo>
                  <a:cubicBezTo>
                    <a:pt x="2788" y="1410"/>
                    <a:pt x="2934" y="1097"/>
                    <a:pt x="2809" y="836"/>
                  </a:cubicBezTo>
                  <a:cubicBezTo>
                    <a:pt x="2642" y="753"/>
                    <a:pt x="2516" y="596"/>
                    <a:pt x="2402" y="450"/>
                  </a:cubicBezTo>
                  <a:cubicBezTo>
                    <a:pt x="2287" y="303"/>
                    <a:pt x="2151" y="147"/>
                    <a:pt x="1984" y="74"/>
                  </a:cubicBezTo>
                  <a:cubicBezTo>
                    <a:pt x="1933" y="56"/>
                    <a:pt x="1877" y="46"/>
                    <a:pt x="1821" y="46"/>
                  </a:cubicBezTo>
                  <a:cubicBezTo>
                    <a:pt x="1681" y="46"/>
                    <a:pt x="1543" y="104"/>
                    <a:pt x="1483" y="231"/>
                  </a:cubicBezTo>
                  <a:cubicBezTo>
                    <a:pt x="1264" y="126"/>
                    <a:pt x="1013" y="1"/>
                    <a:pt x="762" y="1"/>
                  </a:cubicBezTo>
                  <a:cubicBezTo>
                    <a:pt x="751" y="1"/>
                    <a:pt x="740" y="0"/>
                    <a:pt x="728" y="0"/>
                  </a:cubicBezTo>
                  <a:close/>
                </a:path>
              </a:pathLst>
            </a:custGeom>
            <a:solidFill>
              <a:srgbClr val="004B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369475" y="4163100"/>
              <a:ext cx="73350" cy="44825"/>
            </a:xfrm>
            <a:custGeom>
              <a:rect b="b" l="l" r="r" t="t"/>
              <a:pathLst>
                <a:path extrusionOk="0" h="1793" w="2934">
                  <a:moveTo>
                    <a:pt x="728" y="0"/>
                  </a:moveTo>
                  <a:cubicBezTo>
                    <a:pt x="498" y="0"/>
                    <a:pt x="246" y="105"/>
                    <a:pt x="147" y="324"/>
                  </a:cubicBezTo>
                  <a:cubicBezTo>
                    <a:pt x="1" y="617"/>
                    <a:pt x="189" y="972"/>
                    <a:pt x="428" y="1201"/>
                  </a:cubicBezTo>
                  <a:cubicBezTo>
                    <a:pt x="822" y="1588"/>
                    <a:pt x="1372" y="1793"/>
                    <a:pt x="1922" y="1793"/>
                  </a:cubicBezTo>
                  <a:cubicBezTo>
                    <a:pt x="2174" y="1793"/>
                    <a:pt x="2426" y="1749"/>
                    <a:pt x="2662" y="1661"/>
                  </a:cubicBezTo>
                  <a:cubicBezTo>
                    <a:pt x="2788" y="1410"/>
                    <a:pt x="2934" y="1097"/>
                    <a:pt x="2809" y="836"/>
                  </a:cubicBezTo>
                  <a:cubicBezTo>
                    <a:pt x="2642" y="753"/>
                    <a:pt x="2516" y="596"/>
                    <a:pt x="2402" y="450"/>
                  </a:cubicBezTo>
                  <a:cubicBezTo>
                    <a:pt x="2287" y="303"/>
                    <a:pt x="2151" y="147"/>
                    <a:pt x="1984" y="74"/>
                  </a:cubicBezTo>
                  <a:cubicBezTo>
                    <a:pt x="1933" y="56"/>
                    <a:pt x="1877" y="46"/>
                    <a:pt x="1821" y="46"/>
                  </a:cubicBezTo>
                  <a:cubicBezTo>
                    <a:pt x="1681" y="46"/>
                    <a:pt x="1543" y="104"/>
                    <a:pt x="1483" y="231"/>
                  </a:cubicBezTo>
                  <a:cubicBezTo>
                    <a:pt x="1264" y="126"/>
                    <a:pt x="1013" y="1"/>
                    <a:pt x="762" y="1"/>
                  </a:cubicBezTo>
                  <a:cubicBezTo>
                    <a:pt x="751" y="1"/>
                    <a:pt x="740" y="0"/>
                    <a:pt x="7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14625" y="4024800"/>
              <a:ext cx="223175" cy="193575"/>
            </a:xfrm>
            <a:custGeom>
              <a:rect b="b" l="l" r="r" t="t"/>
              <a:pathLst>
                <a:path extrusionOk="0" h="7743" w="8927">
                  <a:moveTo>
                    <a:pt x="8227" y="0"/>
                  </a:moveTo>
                  <a:cubicBezTo>
                    <a:pt x="6818" y="3058"/>
                    <a:pt x="3884" y="5376"/>
                    <a:pt x="575" y="6034"/>
                  </a:cubicBezTo>
                  <a:cubicBezTo>
                    <a:pt x="157" y="6473"/>
                    <a:pt x="0" y="7172"/>
                    <a:pt x="314" y="7684"/>
                  </a:cubicBezTo>
                  <a:cubicBezTo>
                    <a:pt x="669" y="7723"/>
                    <a:pt x="1030" y="7743"/>
                    <a:pt x="1394" y="7743"/>
                  </a:cubicBezTo>
                  <a:cubicBezTo>
                    <a:pt x="3320" y="7743"/>
                    <a:pt x="5327" y="7196"/>
                    <a:pt x="6943" y="6222"/>
                  </a:cubicBezTo>
                  <a:cubicBezTo>
                    <a:pt x="7945" y="5617"/>
                    <a:pt x="8227" y="4197"/>
                    <a:pt x="8613" y="3100"/>
                  </a:cubicBezTo>
                  <a:cubicBezTo>
                    <a:pt x="8780" y="2620"/>
                    <a:pt x="8927" y="2119"/>
                    <a:pt x="8906" y="1608"/>
                  </a:cubicBezTo>
                  <a:cubicBezTo>
                    <a:pt x="8874" y="1107"/>
                    <a:pt x="8655" y="272"/>
                    <a:pt x="8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414625" y="4024800"/>
              <a:ext cx="223175" cy="193575"/>
            </a:xfrm>
            <a:custGeom>
              <a:rect b="b" l="l" r="r" t="t"/>
              <a:pathLst>
                <a:path extrusionOk="0" h="7743" w="8927">
                  <a:moveTo>
                    <a:pt x="8227" y="0"/>
                  </a:moveTo>
                  <a:cubicBezTo>
                    <a:pt x="6818" y="3058"/>
                    <a:pt x="3884" y="5376"/>
                    <a:pt x="575" y="6034"/>
                  </a:cubicBezTo>
                  <a:cubicBezTo>
                    <a:pt x="157" y="6473"/>
                    <a:pt x="0" y="7172"/>
                    <a:pt x="314" y="7684"/>
                  </a:cubicBezTo>
                  <a:cubicBezTo>
                    <a:pt x="669" y="7723"/>
                    <a:pt x="1030" y="7743"/>
                    <a:pt x="1394" y="7743"/>
                  </a:cubicBezTo>
                  <a:cubicBezTo>
                    <a:pt x="3320" y="7743"/>
                    <a:pt x="5327" y="7196"/>
                    <a:pt x="6943" y="6222"/>
                  </a:cubicBezTo>
                  <a:cubicBezTo>
                    <a:pt x="7945" y="5617"/>
                    <a:pt x="8227" y="4197"/>
                    <a:pt x="8613" y="3100"/>
                  </a:cubicBezTo>
                  <a:cubicBezTo>
                    <a:pt x="8780" y="2620"/>
                    <a:pt x="8927" y="2119"/>
                    <a:pt x="8906" y="1608"/>
                  </a:cubicBezTo>
                  <a:cubicBezTo>
                    <a:pt x="8874" y="1107"/>
                    <a:pt x="8655" y="272"/>
                    <a:pt x="8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2367125" y="4170150"/>
              <a:ext cx="14375" cy="16725"/>
            </a:xfrm>
            <a:custGeom>
              <a:rect b="b" l="l" r="r" t="t"/>
              <a:pathLst>
                <a:path extrusionOk="0" h="669" w="575">
                  <a:moveTo>
                    <a:pt x="522" y="1"/>
                  </a:moveTo>
                  <a:lnTo>
                    <a:pt x="84" y="32"/>
                  </a:lnTo>
                  <a:lnTo>
                    <a:pt x="84" y="147"/>
                  </a:lnTo>
                  <a:lnTo>
                    <a:pt x="95" y="335"/>
                  </a:lnTo>
                  <a:lnTo>
                    <a:pt x="0" y="648"/>
                  </a:lnTo>
                  <a:lnTo>
                    <a:pt x="575" y="669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365825" y="4169000"/>
              <a:ext cx="6550" cy="18150"/>
            </a:xfrm>
            <a:custGeom>
              <a:rect b="b" l="l" r="r" t="t"/>
              <a:pathLst>
                <a:path extrusionOk="0" h="726" w="262">
                  <a:moveTo>
                    <a:pt x="142" y="1"/>
                  </a:moveTo>
                  <a:cubicBezTo>
                    <a:pt x="137" y="1"/>
                    <a:pt x="131" y="2"/>
                    <a:pt x="126" y="5"/>
                  </a:cubicBezTo>
                  <a:cubicBezTo>
                    <a:pt x="105" y="16"/>
                    <a:pt x="94" y="36"/>
                    <a:pt x="94" y="57"/>
                  </a:cubicBezTo>
                  <a:cubicBezTo>
                    <a:pt x="94" y="57"/>
                    <a:pt x="178" y="329"/>
                    <a:pt x="1" y="663"/>
                  </a:cubicBezTo>
                  <a:cubicBezTo>
                    <a:pt x="1" y="684"/>
                    <a:pt x="1" y="705"/>
                    <a:pt x="22" y="715"/>
                  </a:cubicBezTo>
                  <a:cubicBezTo>
                    <a:pt x="32" y="726"/>
                    <a:pt x="42" y="726"/>
                    <a:pt x="42" y="726"/>
                  </a:cubicBezTo>
                  <a:cubicBezTo>
                    <a:pt x="63" y="715"/>
                    <a:pt x="73" y="715"/>
                    <a:pt x="73" y="705"/>
                  </a:cubicBezTo>
                  <a:cubicBezTo>
                    <a:pt x="261" y="339"/>
                    <a:pt x="178" y="47"/>
                    <a:pt x="178" y="26"/>
                  </a:cubicBezTo>
                  <a:cubicBezTo>
                    <a:pt x="170" y="10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261150" y="4193400"/>
              <a:ext cx="75475" cy="72325"/>
            </a:xfrm>
            <a:custGeom>
              <a:rect b="b" l="l" r="r" t="t"/>
              <a:pathLst>
                <a:path extrusionOk="0" h="2893" w="3019">
                  <a:moveTo>
                    <a:pt x="1515" y="0"/>
                  </a:moveTo>
                  <a:cubicBezTo>
                    <a:pt x="1275" y="553"/>
                    <a:pt x="847" y="1200"/>
                    <a:pt x="95" y="1639"/>
                  </a:cubicBezTo>
                  <a:cubicBezTo>
                    <a:pt x="33" y="1680"/>
                    <a:pt x="1" y="1754"/>
                    <a:pt x="43" y="1817"/>
                  </a:cubicBezTo>
                  <a:lnTo>
                    <a:pt x="743" y="2829"/>
                  </a:lnTo>
                  <a:cubicBezTo>
                    <a:pt x="770" y="2869"/>
                    <a:pt x="814" y="2892"/>
                    <a:pt x="859" y="2892"/>
                  </a:cubicBezTo>
                  <a:cubicBezTo>
                    <a:pt x="884" y="2892"/>
                    <a:pt x="908" y="2885"/>
                    <a:pt x="931" y="2870"/>
                  </a:cubicBezTo>
                  <a:cubicBezTo>
                    <a:pt x="1337" y="2589"/>
                    <a:pt x="2559" y="1566"/>
                    <a:pt x="3018" y="0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2271600" y="4189400"/>
              <a:ext cx="39175" cy="52025"/>
            </a:xfrm>
            <a:custGeom>
              <a:rect b="b" l="l" r="r" t="t"/>
              <a:pathLst>
                <a:path extrusionOk="0" h="2081" w="1567">
                  <a:moveTo>
                    <a:pt x="1488" y="1"/>
                  </a:moveTo>
                  <a:cubicBezTo>
                    <a:pt x="1463" y="1"/>
                    <a:pt x="1439" y="19"/>
                    <a:pt x="1431" y="45"/>
                  </a:cubicBezTo>
                  <a:cubicBezTo>
                    <a:pt x="1181" y="1079"/>
                    <a:pt x="42" y="1956"/>
                    <a:pt x="32" y="1966"/>
                  </a:cubicBezTo>
                  <a:cubicBezTo>
                    <a:pt x="11" y="1987"/>
                    <a:pt x="1" y="2028"/>
                    <a:pt x="21" y="2049"/>
                  </a:cubicBezTo>
                  <a:cubicBezTo>
                    <a:pt x="32" y="2070"/>
                    <a:pt x="53" y="2081"/>
                    <a:pt x="74" y="2081"/>
                  </a:cubicBezTo>
                  <a:cubicBezTo>
                    <a:pt x="84" y="2081"/>
                    <a:pt x="105" y="2070"/>
                    <a:pt x="116" y="2060"/>
                  </a:cubicBezTo>
                  <a:cubicBezTo>
                    <a:pt x="126" y="2060"/>
                    <a:pt x="408" y="1840"/>
                    <a:pt x="731" y="1485"/>
                  </a:cubicBezTo>
                  <a:cubicBezTo>
                    <a:pt x="1034" y="1151"/>
                    <a:pt x="1420" y="640"/>
                    <a:pt x="1556" y="77"/>
                  </a:cubicBezTo>
                  <a:cubicBezTo>
                    <a:pt x="1566" y="45"/>
                    <a:pt x="1546" y="14"/>
                    <a:pt x="1504" y="3"/>
                  </a:cubicBezTo>
                  <a:cubicBezTo>
                    <a:pt x="1499" y="1"/>
                    <a:pt x="1493" y="1"/>
                    <a:pt x="1488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2277100" y="4192000"/>
              <a:ext cx="40725" cy="56475"/>
            </a:xfrm>
            <a:custGeom>
              <a:rect b="b" l="l" r="r" t="t"/>
              <a:pathLst>
                <a:path extrusionOk="0" h="2259" w="1629">
                  <a:moveTo>
                    <a:pt x="1550" y="1"/>
                  </a:moveTo>
                  <a:cubicBezTo>
                    <a:pt x="1525" y="1"/>
                    <a:pt x="1502" y="21"/>
                    <a:pt x="1493" y="56"/>
                  </a:cubicBezTo>
                  <a:cubicBezTo>
                    <a:pt x="1326" y="1131"/>
                    <a:pt x="386" y="1862"/>
                    <a:pt x="31" y="2144"/>
                  </a:cubicBezTo>
                  <a:cubicBezTo>
                    <a:pt x="10" y="2165"/>
                    <a:pt x="0" y="2207"/>
                    <a:pt x="21" y="2237"/>
                  </a:cubicBezTo>
                  <a:cubicBezTo>
                    <a:pt x="42" y="2248"/>
                    <a:pt x="52" y="2258"/>
                    <a:pt x="73" y="2258"/>
                  </a:cubicBezTo>
                  <a:cubicBezTo>
                    <a:pt x="94" y="2258"/>
                    <a:pt x="105" y="2258"/>
                    <a:pt x="115" y="2248"/>
                  </a:cubicBezTo>
                  <a:cubicBezTo>
                    <a:pt x="480" y="1956"/>
                    <a:pt x="1441" y="1204"/>
                    <a:pt x="1618" y="77"/>
                  </a:cubicBezTo>
                  <a:cubicBezTo>
                    <a:pt x="1629" y="35"/>
                    <a:pt x="1608" y="3"/>
                    <a:pt x="1566" y="3"/>
                  </a:cubicBezTo>
                  <a:cubicBezTo>
                    <a:pt x="1561" y="2"/>
                    <a:pt x="1556" y="1"/>
                    <a:pt x="1550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2282575" y="4194150"/>
              <a:ext cx="44650" cy="61900"/>
            </a:xfrm>
            <a:custGeom>
              <a:rect b="b" l="l" r="r" t="t"/>
              <a:pathLst>
                <a:path extrusionOk="0" h="2476" w="1786">
                  <a:moveTo>
                    <a:pt x="1723" y="1"/>
                  </a:moveTo>
                  <a:cubicBezTo>
                    <a:pt x="1681" y="1"/>
                    <a:pt x="1649" y="33"/>
                    <a:pt x="1649" y="64"/>
                  </a:cubicBezTo>
                  <a:cubicBezTo>
                    <a:pt x="1649" y="74"/>
                    <a:pt x="1556" y="1149"/>
                    <a:pt x="42" y="2360"/>
                  </a:cubicBezTo>
                  <a:cubicBezTo>
                    <a:pt x="11" y="2381"/>
                    <a:pt x="0" y="2423"/>
                    <a:pt x="32" y="2444"/>
                  </a:cubicBezTo>
                  <a:cubicBezTo>
                    <a:pt x="42" y="2465"/>
                    <a:pt x="63" y="2476"/>
                    <a:pt x="74" y="2476"/>
                  </a:cubicBezTo>
                  <a:cubicBezTo>
                    <a:pt x="94" y="2476"/>
                    <a:pt x="104" y="2465"/>
                    <a:pt x="115" y="2455"/>
                  </a:cubicBezTo>
                  <a:cubicBezTo>
                    <a:pt x="930" y="1817"/>
                    <a:pt x="1336" y="1202"/>
                    <a:pt x="1535" y="805"/>
                  </a:cubicBezTo>
                  <a:cubicBezTo>
                    <a:pt x="1754" y="367"/>
                    <a:pt x="1775" y="84"/>
                    <a:pt x="1775" y="74"/>
                  </a:cubicBezTo>
                  <a:cubicBezTo>
                    <a:pt x="1786" y="33"/>
                    <a:pt x="1754" y="1"/>
                    <a:pt x="1723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208975" y="4125325"/>
              <a:ext cx="27425" cy="33125"/>
            </a:xfrm>
            <a:custGeom>
              <a:rect b="b" l="l" r="r" t="t"/>
              <a:pathLst>
                <a:path extrusionOk="0" h="1325" w="1097">
                  <a:moveTo>
                    <a:pt x="1086" y="583"/>
                  </a:moveTo>
                  <a:lnTo>
                    <a:pt x="1086" y="687"/>
                  </a:lnTo>
                  <a:lnTo>
                    <a:pt x="647" y="687"/>
                  </a:lnTo>
                  <a:cubicBezTo>
                    <a:pt x="647" y="635"/>
                    <a:pt x="689" y="583"/>
                    <a:pt x="752" y="583"/>
                  </a:cubicBezTo>
                  <a:close/>
                  <a:moveTo>
                    <a:pt x="251" y="666"/>
                  </a:moveTo>
                  <a:cubicBezTo>
                    <a:pt x="292" y="666"/>
                    <a:pt x="313" y="698"/>
                    <a:pt x="313" y="729"/>
                  </a:cubicBezTo>
                  <a:cubicBezTo>
                    <a:pt x="313" y="760"/>
                    <a:pt x="292" y="791"/>
                    <a:pt x="251" y="791"/>
                  </a:cubicBezTo>
                  <a:lnTo>
                    <a:pt x="188" y="791"/>
                  </a:lnTo>
                  <a:cubicBezTo>
                    <a:pt x="157" y="791"/>
                    <a:pt x="125" y="760"/>
                    <a:pt x="125" y="729"/>
                  </a:cubicBezTo>
                  <a:cubicBezTo>
                    <a:pt x="125" y="698"/>
                    <a:pt x="157" y="666"/>
                    <a:pt x="188" y="666"/>
                  </a:cubicBezTo>
                  <a:close/>
                  <a:moveTo>
                    <a:pt x="173" y="1"/>
                  </a:moveTo>
                  <a:cubicBezTo>
                    <a:pt x="128" y="1"/>
                    <a:pt x="84" y="24"/>
                    <a:pt x="63" y="71"/>
                  </a:cubicBezTo>
                  <a:lnTo>
                    <a:pt x="63" y="927"/>
                  </a:lnTo>
                  <a:lnTo>
                    <a:pt x="0" y="927"/>
                  </a:lnTo>
                  <a:lnTo>
                    <a:pt x="0" y="1324"/>
                  </a:lnTo>
                  <a:lnTo>
                    <a:pt x="1097" y="1324"/>
                  </a:lnTo>
                  <a:lnTo>
                    <a:pt x="1097" y="447"/>
                  </a:lnTo>
                  <a:lnTo>
                    <a:pt x="700" y="447"/>
                  </a:lnTo>
                  <a:cubicBezTo>
                    <a:pt x="637" y="447"/>
                    <a:pt x="575" y="478"/>
                    <a:pt x="543" y="541"/>
                  </a:cubicBezTo>
                  <a:lnTo>
                    <a:pt x="418" y="740"/>
                  </a:lnTo>
                  <a:lnTo>
                    <a:pt x="282" y="71"/>
                  </a:lnTo>
                  <a:cubicBezTo>
                    <a:pt x="261" y="24"/>
                    <a:pt x="217" y="1"/>
                    <a:pt x="173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381225" y="4166250"/>
              <a:ext cx="43850" cy="65000"/>
            </a:xfrm>
            <a:custGeom>
              <a:rect b="b" l="l" r="r" t="t"/>
              <a:pathLst>
                <a:path extrusionOk="0" h="2600" w="1754">
                  <a:moveTo>
                    <a:pt x="0" y="0"/>
                  </a:moveTo>
                  <a:lnTo>
                    <a:pt x="0" y="846"/>
                  </a:lnTo>
                  <a:lnTo>
                    <a:pt x="74" y="846"/>
                  </a:lnTo>
                  <a:cubicBezTo>
                    <a:pt x="167" y="846"/>
                    <a:pt x="251" y="908"/>
                    <a:pt x="282" y="1003"/>
                  </a:cubicBezTo>
                  <a:lnTo>
                    <a:pt x="710" y="2265"/>
                  </a:lnTo>
                  <a:lnTo>
                    <a:pt x="679" y="2432"/>
                  </a:lnTo>
                  <a:cubicBezTo>
                    <a:pt x="658" y="2516"/>
                    <a:pt x="731" y="2599"/>
                    <a:pt x="814" y="2599"/>
                  </a:cubicBezTo>
                  <a:lnTo>
                    <a:pt x="1222" y="2599"/>
                  </a:lnTo>
                  <a:lnTo>
                    <a:pt x="1598" y="2432"/>
                  </a:lnTo>
                  <a:cubicBezTo>
                    <a:pt x="1702" y="2381"/>
                    <a:pt x="1754" y="2255"/>
                    <a:pt x="1723" y="2151"/>
                  </a:cubicBezTo>
                  <a:lnTo>
                    <a:pt x="1285" y="866"/>
                  </a:lnTo>
                  <a:cubicBezTo>
                    <a:pt x="1222" y="678"/>
                    <a:pt x="1243" y="481"/>
                    <a:pt x="1336" y="324"/>
                  </a:cubicBezTo>
                  <a:lnTo>
                    <a:pt x="1452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2389850" y="4181350"/>
              <a:ext cx="31850" cy="46775"/>
            </a:xfrm>
            <a:custGeom>
              <a:rect b="b" l="l" r="r" t="t"/>
              <a:pathLst>
                <a:path extrusionOk="0" h="1871" w="1274">
                  <a:moveTo>
                    <a:pt x="628" y="0"/>
                  </a:moveTo>
                  <a:cubicBezTo>
                    <a:pt x="621" y="0"/>
                    <a:pt x="613" y="1"/>
                    <a:pt x="606" y="2"/>
                  </a:cubicBezTo>
                  <a:lnTo>
                    <a:pt x="156" y="64"/>
                  </a:lnTo>
                  <a:cubicBezTo>
                    <a:pt x="63" y="74"/>
                    <a:pt x="0" y="179"/>
                    <a:pt x="31" y="273"/>
                  </a:cubicBezTo>
                  <a:lnTo>
                    <a:pt x="480" y="1620"/>
                  </a:lnTo>
                  <a:lnTo>
                    <a:pt x="459" y="1745"/>
                  </a:lnTo>
                  <a:cubicBezTo>
                    <a:pt x="449" y="1807"/>
                    <a:pt x="490" y="1870"/>
                    <a:pt x="564" y="1870"/>
                  </a:cubicBezTo>
                  <a:lnTo>
                    <a:pt x="866" y="1870"/>
                  </a:lnTo>
                  <a:lnTo>
                    <a:pt x="1158" y="1745"/>
                  </a:lnTo>
                  <a:cubicBezTo>
                    <a:pt x="1232" y="1703"/>
                    <a:pt x="1274" y="1610"/>
                    <a:pt x="1253" y="1526"/>
                  </a:cubicBezTo>
                  <a:lnTo>
                    <a:pt x="762" y="106"/>
                  </a:lnTo>
                  <a:cubicBezTo>
                    <a:pt x="743" y="40"/>
                    <a:pt x="691" y="0"/>
                    <a:pt x="628" y="0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2263250" y="4134650"/>
              <a:ext cx="157925" cy="61375"/>
            </a:xfrm>
            <a:custGeom>
              <a:rect b="b" l="l" r="r" t="t"/>
              <a:pathLst>
                <a:path extrusionOk="0" h="2455" w="6317">
                  <a:moveTo>
                    <a:pt x="4656" y="1452"/>
                  </a:moveTo>
                  <a:lnTo>
                    <a:pt x="4656" y="1942"/>
                  </a:lnTo>
                  <a:cubicBezTo>
                    <a:pt x="4656" y="2089"/>
                    <a:pt x="4531" y="2214"/>
                    <a:pt x="4385" y="2214"/>
                  </a:cubicBezTo>
                  <a:lnTo>
                    <a:pt x="3759" y="2214"/>
                  </a:lnTo>
                  <a:cubicBezTo>
                    <a:pt x="3613" y="2214"/>
                    <a:pt x="3487" y="2089"/>
                    <a:pt x="3487" y="1942"/>
                  </a:cubicBezTo>
                  <a:lnTo>
                    <a:pt x="3487" y="1452"/>
                  </a:lnTo>
                  <a:close/>
                  <a:moveTo>
                    <a:pt x="0" y="1"/>
                  </a:moveTo>
                  <a:lnTo>
                    <a:pt x="0" y="1003"/>
                  </a:lnTo>
                  <a:lnTo>
                    <a:pt x="397" y="1452"/>
                  </a:lnTo>
                  <a:lnTo>
                    <a:pt x="1629" y="1452"/>
                  </a:lnTo>
                  <a:cubicBezTo>
                    <a:pt x="1598" y="1640"/>
                    <a:pt x="1525" y="1974"/>
                    <a:pt x="1358" y="2360"/>
                  </a:cubicBezTo>
                  <a:cubicBezTo>
                    <a:pt x="1348" y="2402"/>
                    <a:pt x="1378" y="2454"/>
                    <a:pt x="1420" y="2454"/>
                  </a:cubicBezTo>
                  <a:lnTo>
                    <a:pt x="2944" y="2454"/>
                  </a:lnTo>
                  <a:cubicBezTo>
                    <a:pt x="2965" y="2454"/>
                    <a:pt x="2997" y="2434"/>
                    <a:pt x="3007" y="2402"/>
                  </a:cubicBezTo>
                  <a:cubicBezTo>
                    <a:pt x="3049" y="2256"/>
                    <a:pt x="3081" y="2100"/>
                    <a:pt x="3111" y="1942"/>
                  </a:cubicBezTo>
                  <a:lnTo>
                    <a:pt x="3289" y="1942"/>
                  </a:lnTo>
                  <a:cubicBezTo>
                    <a:pt x="3289" y="2204"/>
                    <a:pt x="3508" y="2413"/>
                    <a:pt x="3759" y="2413"/>
                  </a:cubicBezTo>
                  <a:lnTo>
                    <a:pt x="4385" y="2413"/>
                  </a:lnTo>
                  <a:cubicBezTo>
                    <a:pt x="4646" y="2413"/>
                    <a:pt x="4855" y="2204"/>
                    <a:pt x="4855" y="1942"/>
                  </a:cubicBezTo>
                  <a:lnTo>
                    <a:pt x="4855" y="1452"/>
                  </a:lnTo>
                  <a:lnTo>
                    <a:pt x="6108" y="1452"/>
                  </a:lnTo>
                  <a:cubicBezTo>
                    <a:pt x="6222" y="1452"/>
                    <a:pt x="6317" y="1348"/>
                    <a:pt x="6306" y="1233"/>
                  </a:cubicBezTo>
                  <a:lnTo>
                    <a:pt x="6233" y="554"/>
                  </a:lnTo>
                  <a:lnTo>
                    <a:pt x="5659" y="53"/>
                  </a:lnTo>
                  <a:cubicBezTo>
                    <a:pt x="5607" y="22"/>
                    <a:pt x="5554" y="1"/>
                    <a:pt x="5503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2284400" y="4137525"/>
              <a:ext cx="93975" cy="12050"/>
            </a:xfrm>
            <a:custGeom>
              <a:rect b="b" l="l" r="r" t="t"/>
              <a:pathLst>
                <a:path extrusionOk="0" h="482" w="3759">
                  <a:moveTo>
                    <a:pt x="126" y="1"/>
                  </a:moveTo>
                  <a:cubicBezTo>
                    <a:pt x="52" y="1"/>
                    <a:pt x="1" y="53"/>
                    <a:pt x="1" y="126"/>
                  </a:cubicBezTo>
                  <a:lnTo>
                    <a:pt x="1" y="481"/>
                  </a:lnTo>
                  <a:lnTo>
                    <a:pt x="3654" y="481"/>
                  </a:lnTo>
                  <a:cubicBezTo>
                    <a:pt x="3727" y="481"/>
                    <a:pt x="3759" y="398"/>
                    <a:pt x="3706" y="345"/>
                  </a:cubicBezTo>
                  <a:lnTo>
                    <a:pt x="3571" y="252"/>
                  </a:lnTo>
                  <a:cubicBezTo>
                    <a:pt x="3539" y="220"/>
                    <a:pt x="3497" y="210"/>
                    <a:pt x="3456" y="210"/>
                  </a:cubicBezTo>
                  <a:lnTo>
                    <a:pt x="2026" y="210"/>
                  </a:lnTo>
                  <a:cubicBezTo>
                    <a:pt x="2026" y="95"/>
                    <a:pt x="1911" y="1"/>
                    <a:pt x="1796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204025" y="4148500"/>
              <a:ext cx="4975" cy="9950"/>
            </a:xfrm>
            <a:custGeom>
              <a:rect b="b" l="l" r="r" t="t"/>
              <a:pathLst>
                <a:path extrusionOk="0" h="398" w="199">
                  <a:moveTo>
                    <a:pt x="73" y="0"/>
                  </a:moveTo>
                  <a:cubicBezTo>
                    <a:pt x="31" y="0"/>
                    <a:pt x="0" y="31"/>
                    <a:pt x="0" y="73"/>
                  </a:cubicBezTo>
                  <a:lnTo>
                    <a:pt x="0" y="324"/>
                  </a:lnTo>
                  <a:cubicBezTo>
                    <a:pt x="0" y="365"/>
                    <a:pt x="31" y="397"/>
                    <a:pt x="73" y="397"/>
                  </a:cubicBezTo>
                  <a:lnTo>
                    <a:pt x="198" y="397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2308925" y="4176425"/>
              <a:ext cx="23000" cy="11500"/>
            </a:xfrm>
            <a:custGeom>
              <a:rect b="b" l="l" r="r" t="t"/>
              <a:pathLst>
                <a:path extrusionOk="0" h="460" w="920">
                  <a:moveTo>
                    <a:pt x="272" y="0"/>
                  </a:moveTo>
                  <a:cubicBezTo>
                    <a:pt x="189" y="0"/>
                    <a:pt x="115" y="63"/>
                    <a:pt x="94" y="136"/>
                  </a:cubicBezTo>
                  <a:lnTo>
                    <a:pt x="1" y="459"/>
                  </a:lnTo>
                  <a:lnTo>
                    <a:pt x="648" y="459"/>
                  </a:lnTo>
                  <a:cubicBezTo>
                    <a:pt x="732" y="459"/>
                    <a:pt x="804" y="408"/>
                    <a:pt x="825" y="324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2331375" y="4151350"/>
              <a:ext cx="63950" cy="18825"/>
            </a:xfrm>
            <a:custGeom>
              <a:rect b="b" l="l" r="r" t="t"/>
              <a:pathLst>
                <a:path extrusionOk="0" h="753" w="2558">
                  <a:moveTo>
                    <a:pt x="2245" y="1"/>
                  </a:moveTo>
                  <a:lnTo>
                    <a:pt x="1921" y="137"/>
                  </a:lnTo>
                  <a:cubicBezTo>
                    <a:pt x="1901" y="147"/>
                    <a:pt x="1877" y="153"/>
                    <a:pt x="1852" y="153"/>
                  </a:cubicBezTo>
                  <a:cubicBezTo>
                    <a:pt x="1827" y="153"/>
                    <a:pt x="1801" y="147"/>
                    <a:pt x="1775" y="137"/>
                  </a:cubicBezTo>
                  <a:lnTo>
                    <a:pt x="1660" y="84"/>
                  </a:lnTo>
                  <a:cubicBezTo>
                    <a:pt x="1604" y="68"/>
                    <a:pt x="1548" y="57"/>
                    <a:pt x="1492" y="57"/>
                  </a:cubicBezTo>
                  <a:cubicBezTo>
                    <a:pt x="1444" y="57"/>
                    <a:pt x="1395" y="65"/>
                    <a:pt x="1347" y="84"/>
                  </a:cubicBezTo>
                  <a:lnTo>
                    <a:pt x="42" y="565"/>
                  </a:lnTo>
                  <a:lnTo>
                    <a:pt x="32" y="575"/>
                  </a:lnTo>
                  <a:cubicBezTo>
                    <a:pt x="1" y="627"/>
                    <a:pt x="21" y="701"/>
                    <a:pt x="84" y="732"/>
                  </a:cubicBezTo>
                  <a:lnTo>
                    <a:pt x="147" y="701"/>
                  </a:lnTo>
                  <a:cubicBezTo>
                    <a:pt x="154" y="699"/>
                    <a:pt x="161" y="698"/>
                    <a:pt x="169" y="698"/>
                  </a:cubicBezTo>
                  <a:cubicBezTo>
                    <a:pt x="203" y="698"/>
                    <a:pt x="234" y="718"/>
                    <a:pt x="251" y="753"/>
                  </a:cubicBezTo>
                  <a:lnTo>
                    <a:pt x="261" y="753"/>
                  </a:lnTo>
                  <a:lnTo>
                    <a:pt x="2412" y="460"/>
                  </a:lnTo>
                  <a:lnTo>
                    <a:pt x="2443" y="408"/>
                  </a:lnTo>
                  <a:cubicBezTo>
                    <a:pt x="2558" y="241"/>
                    <a:pt x="2453" y="12"/>
                    <a:pt x="2245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383825" y="41537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47" y="0"/>
                  </a:moveTo>
                  <a:cubicBezTo>
                    <a:pt x="63" y="0"/>
                    <a:pt x="1" y="73"/>
                    <a:pt x="1" y="156"/>
                  </a:cubicBezTo>
                  <a:cubicBezTo>
                    <a:pt x="1" y="230"/>
                    <a:pt x="63" y="303"/>
                    <a:pt x="147" y="303"/>
                  </a:cubicBezTo>
                  <a:cubicBezTo>
                    <a:pt x="230" y="303"/>
                    <a:pt x="293" y="230"/>
                    <a:pt x="293" y="156"/>
                  </a:cubicBezTo>
                  <a:cubicBezTo>
                    <a:pt x="293" y="73"/>
                    <a:pt x="230" y="0"/>
                    <a:pt x="147" y="0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2229325" y="4131500"/>
              <a:ext cx="47525" cy="41800"/>
            </a:xfrm>
            <a:custGeom>
              <a:rect b="b" l="l" r="r" t="t"/>
              <a:pathLst>
                <a:path extrusionOk="0" h="1672" w="1901">
                  <a:moveTo>
                    <a:pt x="1488" y="0"/>
                  </a:moveTo>
                  <a:cubicBezTo>
                    <a:pt x="1483" y="0"/>
                    <a:pt x="1478" y="1"/>
                    <a:pt x="1473" y="1"/>
                  </a:cubicBezTo>
                  <a:lnTo>
                    <a:pt x="220" y="33"/>
                  </a:lnTo>
                  <a:cubicBezTo>
                    <a:pt x="167" y="33"/>
                    <a:pt x="126" y="75"/>
                    <a:pt x="126" y="127"/>
                  </a:cubicBezTo>
                  <a:lnTo>
                    <a:pt x="126" y="461"/>
                  </a:lnTo>
                  <a:lnTo>
                    <a:pt x="105" y="461"/>
                  </a:lnTo>
                  <a:cubicBezTo>
                    <a:pt x="53" y="461"/>
                    <a:pt x="0" y="503"/>
                    <a:pt x="0" y="565"/>
                  </a:cubicBezTo>
                  <a:lnTo>
                    <a:pt x="0" y="1244"/>
                  </a:lnTo>
                  <a:cubicBezTo>
                    <a:pt x="0" y="1307"/>
                    <a:pt x="53" y="1349"/>
                    <a:pt x="105" y="1349"/>
                  </a:cubicBezTo>
                  <a:lnTo>
                    <a:pt x="429" y="1349"/>
                  </a:lnTo>
                  <a:cubicBezTo>
                    <a:pt x="627" y="1349"/>
                    <a:pt x="825" y="1379"/>
                    <a:pt x="1013" y="1453"/>
                  </a:cubicBezTo>
                  <a:lnTo>
                    <a:pt x="1399" y="1599"/>
                  </a:lnTo>
                  <a:cubicBezTo>
                    <a:pt x="1514" y="1651"/>
                    <a:pt x="1640" y="1672"/>
                    <a:pt x="1765" y="1672"/>
                  </a:cubicBezTo>
                  <a:cubicBezTo>
                    <a:pt x="1838" y="1672"/>
                    <a:pt x="1900" y="1609"/>
                    <a:pt x="1900" y="1536"/>
                  </a:cubicBezTo>
                  <a:lnTo>
                    <a:pt x="1900" y="753"/>
                  </a:lnTo>
                  <a:cubicBezTo>
                    <a:pt x="1900" y="701"/>
                    <a:pt x="1859" y="660"/>
                    <a:pt x="1807" y="660"/>
                  </a:cubicBezTo>
                  <a:lnTo>
                    <a:pt x="1577" y="660"/>
                  </a:lnTo>
                  <a:lnTo>
                    <a:pt x="1577" y="96"/>
                  </a:lnTo>
                  <a:cubicBezTo>
                    <a:pt x="1577" y="48"/>
                    <a:pt x="1542" y="0"/>
                    <a:pt x="1488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2283075" y="4153200"/>
              <a:ext cx="43350" cy="12550"/>
            </a:xfrm>
            <a:custGeom>
              <a:rect b="b" l="l" r="r" t="t"/>
              <a:pathLst>
                <a:path extrusionOk="0" h="502" w="1734">
                  <a:moveTo>
                    <a:pt x="158" y="0"/>
                  </a:moveTo>
                  <a:cubicBezTo>
                    <a:pt x="137" y="0"/>
                    <a:pt x="116" y="21"/>
                    <a:pt x="116" y="42"/>
                  </a:cubicBezTo>
                  <a:lnTo>
                    <a:pt x="12" y="428"/>
                  </a:lnTo>
                  <a:cubicBezTo>
                    <a:pt x="1" y="470"/>
                    <a:pt x="22" y="501"/>
                    <a:pt x="64" y="501"/>
                  </a:cubicBezTo>
                  <a:lnTo>
                    <a:pt x="1578" y="501"/>
                  </a:lnTo>
                  <a:cubicBezTo>
                    <a:pt x="1599" y="501"/>
                    <a:pt x="1619" y="481"/>
                    <a:pt x="1629" y="460"/>
                  </a:cubicBezTo>
                  <a:lnTo>
                    <a:pt x="1734" y="73"/>
                  </a:lnTo>
                  <a:cubicBezTo>
                    <a:pt x="1734" y="31"/>
                    <a:pt x="1713" y="0"/>
                    <a:pt x="1682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2239750" y="4141975"/>
              <a:ext cx="22750" cy="6550"/>
            </a:xfrm>
            <a:custGeom>
              <a:rect b="b" l="l" r="r" t="t"/>
              <a:pathLst>
                <a:path extrusionOk="0" h="262" w="910">
                  <a:moveTo>
                    <a:pt x="1" y="0"/>
                  </a:moveTo>
                  <a:lnTo>
                    <a:pt x="1" y="220"/>
                  </a:lnTo>
                  <a:cubicBezTo>
                    <a:pt x="1" y="241"/>
                    <a:pt x="12" y="261"/>
                    <a:pt x="43" y="261"/>
                  </a:cubicBezTo>
                  <a:lnTo>
                    <a:pt x="910" y="261"/>
                  </a:lnTo>
                  <a:lnTo>
                    <a:pt x="910" y="42"/>
                  </a:lnTo>
                  <a:cubicBezTo>
                    <a:pt x="910" y="21"/>
                    <a:pt x="889" y="0"/>
                    <a:pt x="868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2500225" y="4619350"/>
              <a:ext cx="115375" cy="95525"/>
            </a:xfrm>
            <a:custGeom>
              <a:rect b="b" l="l" r="r" t="t"/>
              <a:pathLst>
                <a:path extrusionOk="0" h="3821" w="4615">
                  <a:moveTo>
                    <a:pt x="2556" y="0"/>
                  </a:moveTo>
                  <a:cubicBezTo>
                    <a:pt x="2452" y="0"/>
                    <a:pt x="2345" y="3"/>
                    <a:pt x="2235" y="9"/>
                  </a:cubicBezTo>
                  <a:cubicBezTo>
                    <a:pt x="2392" y="677"/>
                    <a:pt x="2454" y="1356"/>
                    <a:pt x="2423" y="2035"/>
                  </a:cubicBezTo>
                  <a:cubicBezTo>
                    <a:pt x="1880" y="2035"/>
                    <a:pt x="1232" y="2171"/>
                    <a:pt x="784" y="2463"/>
                  </a:cubicBezTo>
                  <a:cubicBezTo>
                    <a:pt x="325" y="2744"/>
                    <a:pt x="1" y="3277"/>
                    <a:pt x="63" y="3820"/>
                  </a:cubicBezTo>
                  <a:lnTo>
                    <a:pt x="4510" y="3820"/>
                  </a:lnTo>
                  <a:cubicBezTo>
                    <a:pt x="4615" y="2651"/>
                    <a:pt x="4510" y="1513"/>
                    <a:pt x="4343" y="354"/>
                  </a:cubicBezTo>
                  <a:cubicBezTo>
                    <a:pt x="3725" y="112"/>
                    <a:pt x="3191" y="0"/>
                    <a:pt x="2556" y="0"/>
                  </a:cubicBezTo>
                  <a:close/>
                </a:path>
              </a:pathLst>
            </a:custGeom>
            <a:solidFill>
              <a:srgbClr val="004B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2500225" y="4619350"/>
              <a:ext cx="115375" cy="95525"/>
            </a:xfrm>
            <a:custGeom>
              <a:rect b="b" l="l" r="r" t="t"/>
              <a:pathLst>
                <a:path extrusionOk="0" h="3821" w="4615">
                  <a:moveTo>
                    <a:pt x="2556" y="0"/>
                  </a:moveTo>
                  <a:cubicBezTo>
                    <a:pt x="2452" y="0"/>
                    <a:pt x="2345" y="3"/>
                    <a:pt x="2235" y="9"/>
                  </a:cubicBezTo>
                  <a:cubicBezTo>
                    <a:pt x="2392" y="677"/>
                    <a:pt x="2454" y="1356"/>
                    <a:pt x="2423" y="2035"/>
                  </a:cubicBezTo>
                  <a:cubicBezTo>
                    <a:pt x="1880" y="2035"/>
                    <a:pt x="1232" y="2171"/>
                    <a:pt x="784" y="2463"/>
                  </a:cubicBezTo>
                  <a:cubicBezTo>
                    <a:pt x="325" y="2744"/>
                    <a:pt x="1" y="3277"/>
                    <a:pt x="63" y="3820"/>
                  </a:cubicBezTo>
                  <a:lnTo>
                    <a:pt x="4510" y="3820"/>
                  </a:lnTo>
                  <a:cubicBezTo>
                    <a:pt x="4615" y="2651"/>
                    <a:pt x="4510" y="1513"/>
                    <a:pt x="4343" y="354"/>
                  </a:cubicBezTo>
                  <a:cubicBezTo>
                    <a:pt x="3725" y="112"/>
                    <a:pt x="3191" y="0"/>
                    <a:pt x="2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26850" y="4190025"/>
              <a:ext cx="110150" cy="445750"/>
            </a:xfrm>
            <a:custGeom>
              <a:rect b="b" l="l" r="r" t="t"/>
              <a:pathLst>
                <a:path extrusionOk="0" h="17830" w="4406">
                  <a:moveTo>
                    <a:pt x="2261" y="1"/>
                  </a:moveTo>
                  <a:cubicBezTo>
                    <a:pt x="1552" y="1"/>
                    <a:pt x="865" y="161"/>
                    <a:pt x="188" y="574"/>
                  </a:cubicBezTo>
                  <a:cubicBezTo>
                    <a:pt x="0" y="6336"/>
                    <a:pt x="324" y="12120"/>
                    <a:pt x="1139" y="17830"/>
                  </a:cubicBezTo>
                  <a:lnTo>
                    <a:pt x="3425" y="17830"/>
                  </a:lnTo>
                  <a:cubicBezTo>
                    <a:pt x="4124" y="12067"/>
                    <a:pt x="4312" y="6179"/>
                    <a:pt x="4406" y="375"/>
                  </a:cubicBezTo>
                  <a:cubicBezTo>
                    <a:pt x="3664" y="153"/>
                    <a:pt x="2952" y="1"/>
                    <a:pt x="2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26850" y="4190025"/>
              <a:ext cx="110150" cy="445750"/>
            </a:xfrm>
            <a:custGeom>
              <a:rect b="b" l="l" r="r" t="t"/>
              <a:pathLst>
                <a:path extrusionOk="0" h="17830" w="4406">
                  <a:moveTo>
                    <a:pt x="2261" y="1"/>
                  </a:moveTo>
                  <a:cubicBezTo>
                    <a:pt x="1552" y="1"/>
                    <a:pt x="865" y="161"/>
                    <a:pt x="188" y="574"/>
                  </a:cubicBezTo>
                  <a:cubicBezTo>
                    <a:pt x="0" y="6336"/>
                    <a:pt x="324" y="12120"/>
                    <a:pt x="1139" y="17830"/>
                  </a:cubicBezTo>
                  <a:lnTo>
                    <a:pt x="3425" y="17830"/>
                  </a:lnTo>
                  <a:cubicBezTo>
                    <a:pt x="4124" y="12067"/>
                    <a:pt x="4312" y="6179"/>
                    <a:pt x="4406" y="375"/>
                  </a:cubicBezTo>
                  <a:cubicBezTo>
                    <a:pt x="3664" y="153"/>
                    <a:pt x="2952" y="1"/>
                    <a:pt x="2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579325" y="4619350"/>
              <a:ext cx="115625" cy="95525"/>
            </a:xfrm>
            <a:custGeom>
              <a:rect b="b" l="l" r="r" t="t"/>
              <a:pathLst>
                <a:path extrusionOk="0" h="3821" w="4625">
                  <a:moveTo>
                    <a:pt x="2565" y="0"/>
                  </a:moveTo>
                  <a:cubicBezTo>
                    <a:pt x="2461" y="0"/>
                    <a:pt x="2354" y="3"/>
                    <a:pt x="2244" y="9"/>
                  </a:cubicBezTo>
                  <a:cubicBezTo>
                    <a:pt x="2401" y="677"/>
                    <a:pt x="2453" y="1356"/>
                    <a:pt x="2422" y="2035"/>
                  </a:cubicBezTo>
                  <a:cubicBezTo>
                    <a:pt x="1889" y="2035"/>
                    <a:pt x="1242" y="2171"/>
                    <a:pt x="783" y="2463"/>
                  </a:cubicBezTo>
                  <a:cubicBezTo>
                    <a:pt x="334" y="2744"/>
                    <a:pt x="0" y="3277"/>
                    <a:pt x="63" y="3820"/>
                  </a:cubicBezTo>
                  <a:lnTo>
                    <a:pt x="4520" y="3820"/>
                  </a:lnTo>
                  <a:cubicBezTo>
                    <a:pt x="4624" y="2651"/>
                    <a:pt x="4510" y="1513"/>
                    <a:pt x="4353" y="354"/>
                  </a:cubicBezTo>
                  <a:cubicBezTo>
                    <a:pt x="3734" y="112"/>
                    <a:pt x="3200" y="0"/>
                    <a:pt x="2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566000" y="4190025"/>
              <a:ext cx="125575" cy="445750"/>
            </a:xfrm>
            <a:custGeom>
              <a:rect b="b" l="l" r="r" t="t"/>
              <a:pathLst>
                <a:path extrusionOk="0" h="17830" w="5023">
                  <a:moveTo>
                    <a:pt x="2261" y="1"/>
                  </a:moveTo>
                  <a:cubicBezTo>
                    <a:pt x="1552" y="1"/>
                    <a:pt x="865" y="161"/>
                    <a:pt x="188" y="574"/>
                  </a:cubicBezTo>
                  <a:cubicBezTo>
                    <a:pt x="0" y="6336"/>
                    <a:pt x="1921" y="12120"/>
                    <a:pt x="2735" y="17830"/>
                  </a:cubicBezTo>
                  <a:lnTo>
                    <a:pt x="5022" y="17830"/>
                  </a:lnTo>
                  <a:cubicBezTo>
                    <a:pt x="4730" y="11775"/>
                    <a:pt x="4301" y="6179"/>
                    <a:pt x="4406" y="375"/>
                  </a:cubicBezTo>
                  <a:cubicBezTo>
                    <a:pt x="3664" y="153"/>
                    <a:pt x="2952" y="1"/>
                    <a:pt x="2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628100" y="4281600"/>
              <a:ext cx="35525" cy="354175"/>
            </a:xfrm>
            <a:custGeom>
              <a:rect b="b" l="l" r="r" t="t"/>
              <a:pathLst>
                <a:path extrusionOk="0" h="14167" w="1421">
                  <a:moveTo>
                    <a:pt x="1" y="1"/>
                  </a:moveTo>
                  <a:lnTo>
                    <a:pt x="1" y="1"/>
                  </a:lnTo>
                  <a:cubicBezTo>
                    <a:pt x="272" y="4719"/>
                    <a:pt x="659" y="9469"/>
                    <a:pt x="1181" y="14167"/>
                  </a:cubicBezTo>
                  <a:lnTo>
                    <a:pt x="1421" y="14167"/>
                  </a:lnTo>
                  <a:cubicBezTo>
                    <a:pt x="899" y="9480"/>
                    <a:pt x="513" y="4750"/>
                    <a:pt x="241" y="42"/>
                  </a:cubicBezTo>
                  <a:cubicBezTo>
                    <a:pt x="168" y="21"/>
                    <a:pt x="84" y="1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530775" y="4240625"/>
              <a:ext cx="40725" cy="23500"/>
            </a:xfrm>
            <a:custGeom>
              <a:rect b="b" l="l" r="r" t="t"/>
              <a:pathLst>
                <a:path extrusionOk="0" h="940" w="1629">
                  <a:moveTo>
                    <a:pt x="0" y="0"/>
                  </a:moveTo>
                  <a:lnTo>
                    <a:pt x="0" y="0"/>
                  </a:lnTo>
                  <a:cubicBezTo>
                    <a:pt x="511" y="366"/>
                    <a:pt x="1054" y="679"/>
                    <a:pt x="1629" y="940"/>
                  </a:cubicBezTo>
                  <a:cubicBezTo>
                    <a:pt x="1608" y="658"/>
                    <a:pt x="1597" y="376"/>
                    <a:pt x="1587" y="95"/>
                  </a:cubicBezTo>
                  <a:cubicBezTo>
                    <a:pt x="1054" y="95"/>
                    <a:pt x="522" y="6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675600" y="4231225"/>
              <a:ext cx="550" cy="54050"/>
            </a:xfrm>
            <a:custGeom>
              <a:rect b="b" l="l" r="r" t="t"/>
              <a:pathLst>
                <a:path extrusionOk="0" h="2162" w="2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ubicBezTo>
                    <a:pt x="1" y="721"/>
                    <a:pt x="12" y="1441"/>
                    <a:pt x="22" y="2162"/>
                  </a:cubicBezTo>
                  <a:lnTo>
                    <a:pt x="22" y="2162"/>
                  </a:lnTo>
                  <a:cubicBezTo>
                    <a:pt x="12" y="1441"/>
                    <a:pt x="1" y="721"/>
                    <a:pt x="1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570450" y="4231225"/>
              <a:ext cx="105700" cy="54050"/>
            </a:xfrm>
            <a:custGeom>
              <a:rect b="b" l="l" r="r" t="t"/>
              <a:pathLst>
                <a:path extrusionOk="0" h="2162" w="4228">
                  <a:moveTo>
                    <a:pt x="2223" y="334"/>
                  </a:moveTo>
                  <a:cubicBezTo>
                    <a:pt x="1513" y="418"/>
                    <a:pt x="794" y="471"/>
                    <a:pt x="84" y="471"/>
                  </a:cubicBezTo>
                  <a:lnTo>
                    <a:pt x="0" y="471"/>
                  </a:lnTo>
                  <a:cubicBezTo>
                    <a:pt x="10" y="752"/>
                    <a:pt x="21" y="1034"/>
                    <a:pt x="42" y="1316"/>
                  </a:cubicBezTo>
                  <a:cubicBezTo>
                    <a:pt x="762" y="1640"/>
                    <a:pt x="1524" y="1879"/>
                    <a:pt x="2307" y="2016"/>
                  </a:cubicBezTo>
                  <a:cubicBezTo>
                    <a:pt x="2276" y="1452"/>
                    <a:pt x="2244" y="898"/>
                    <a:pt x="2223" y="334"/>
                  </a:cubicBezTo>
                  <a:close/>
                  <a:moveTo>
                    <a:pt x="4218" y="0"/>
                  </a:moveTo>
                  <a:lnTo>
                    <a:pt x="4218" y="0"/>
                  </a:lnTo>
                  <a:cubicBezTo>
                    <a:pt x="3643" y="126"/>
                    <a:pt x="3059" y="230"/>
                    <a:pt x="2453" y="314"/>
                  </a:cubicBezTo>
                  <a:cubicBezTo>
                    <a:pt x="2485" y="888"/>
                    <a:pt x="2516" y="1473"/>
                    <a:pt x="2547" y="2057"/>
                  </a:cubicBezTo>
                  <a:cubicBezTo>
                    <a:pt x="3028" y="2130"/>
                    <a:pt x="3508" y="2162"/>
                    <a:pt x="3988" y="2162"/>
                  </a:cubicBezTo>
                  <a:lnTo>
                    <a:pt x="4228" y="2162"/>
                  </a:lnTo>
                  <a:cubicBezTo>
                    <a:pt x="4218" y="1441"/>
                    <a:pt x="4207" y="721"/>
                    <a:pt x="4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626025" y="4239050"/>
              <a:ext cx="8125" cy="43625"/>
            </a:xfrm>
            <a:custGeom>
              <a:rect b="b" l="l" r="r" t="t"/>
              <a:pathLst>
                <a:path extrusionOk="0" h="1745" w="325">
                  <a:moveTo>
                    <a:pt x="230" y="1"/>
                  </a:moveTo>
                  <a:cubicBezTo>
                    <a:pt x="157" y="11"/>
                    <a:pt x="74" y="21"/>
                    <a:pt x="0" y="21"/>
                  </a:cubicBezTo>
                  <a:cubicBezTo>
                    <a:pt x="21" y="585"/>
                    <a:pt x="53" y="1139"/>
                    <a:pt x="84" y="1703"/>
                  </a:cubicBezTo>
                  <a:cubicBezTo>
                    <a:pt x="167" y="1713"/>
                    <a:pt x="251" y="1723"/>
                    <a:pt x="324" y="1744"/>
                  </a:cubicBezTo>
                  <a:cubicBezTo>
                    <a:pt x="293" y="1160"/>
                    <a:pt x="262" y="575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07275" y="3958950"/>
              <a:ext cx="181150" cy="283975"/>
            </a:xfrm>
            <a:custGeom>
              <a:rect b="b" l="l" r="r" t="t"/>
              <a:pathLst>
                <a:path extrusionOk="0" h="11359" w="7246">
                  <a:moveTo>
                    <a:pt x="3378" y="0"/>
                  </a:moveTo>
                  <a:cubicBezTo>
                    <a:pt x="2621" y="0"/>
                    <a:pt x="1864" y="259"/>
                    <a:pt x="1305" y="776"/>
                  </a:cubicBezTo>
                  <a:cubicBezTo>
                    <a:pt x="616" y="1412"/>
                    <a:pt x="251" y="2342"/>
                    <a:pt x="126" y="3271"/>
                  </a:cubicBezTo>
                  <a:cubicBezTo>
                    <a:pt x="1" y="4210"/>
                    <a:pt x="84" y="5150"/>
                    <a:pt x="178" y="6089"/>
                  </a:cubicBezTo>
                  <a:cubicBezTo>
                    <a:pt x="345" y="7801"/>
                    <a:pt x="512" y="9513"/>
                    <a:pt x="679" y="11236"/>
                  </a:cubicBezTo>
                  <a:cubicBezTo>
                    <a:pt x="1299" y="11320"/>
                    <a:pt x="1946" y="11358"/>
                    <a:pt x="2602" y="11358"/>
                  </a:cubicBezTo>
                  <a:cubicBezTo>
                    <a:pt x="3999" y="11358"/>
                    <a:pt x="5437" y="11183"/>
                    <a:pt x="6745" y="10891"/>
                  </a:cubicBezTo>
                  <a:cubicBezTo>
                    <a:pt x="7246" y="8616"/>
                    <a:pt x="7214" y="6246"/>
                    <a:pt x="6838" y="3939"/>
                  </a:cubicBezTo>
                  <a:cubicBezTo>
                    <a:pt x="6650" y="2759"/>
                    <a:pt x="6306" y="1538"/>
                    <a:pt x="5419" y="744"/>
                  </a:cubicBezTo>
                  <a:cubicBezTo>
                    <a:pt x="4861" y="248"/>
                    <a:pt x="4119" y="0"/>
                    <a:pt x="3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538850" y="3986925"/>
              <a:ext cx="29525" cy="167350"/>
            </a:xfrm>
            <a:custGeom>
              <a:rect b="b" l="l" r="r" t="t"/>
              <a:pathLst>
                <a:path extrusionOk="0" h="6694" w="1181">
                  <a:moveTo>
                    <a:pt x="1181" y="1"/>
                  </a:moveTo>
                  <a:lnTo>
                    <a:pt x="1181" y="1"/>
                  </a:lnTo>
                  <a:cubicBezTo>
                    <a:pt x="1076" y="64"/>
                    <a:pt x="961" y="126"/>
                    <a:pt x="847" y="189"/>
                  </a:cubicBezTo>
                  <a:cubicBezTo>
                    <a:pt x="356" y="1483"/>
                    <a:pt x="74" y="2956"/>
                    <a:pt x="21" y="4605"/>
                  </a:cubicBezTo>
                  <a:cubicBezTo>
                    <a:pt x="1" y="5294"/>
                    <a:pt x="11" y="5993"/>
                    <a:pt x="53" y="6693"/>
                  </a:cubicBezTo>
                  <a:cubicBezTo>
                    <a:pt x="137" y="6630"/>
                    <a:pt x="209" y="6568"/>
                    <a:pt x="283" y="6494"/>
                  </a:cubicBezTo>
                  <a:cubicBezTo>
                    <a:pt x="251" y="5868"/>
                    <a:pt x="241" y="5232"/>
                    <a:pt x="262" y="4605"/>
                  </a:cubicBezTo>
                  <a:cubicBezTo>
                    <a:pt x="314" y="2872"/>
                    <a:pt x="627" y="1327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539650" y="3971275"/>
              <a:ext cx="9150" cy="7325"/>
            </a:xfrm>
            <a:custGeom>
              <a:rect b="b" l="l" r="r" t="t"/>
              <a:pathLst>
                <a:path extrusionOk="0" h="293" w="366">
                  <a:moveTo>
                    <a:pt x="0" y="293"/>
                  </a:moveTo>
                  <a:lnTo>
                    <a:pt x="0" y="293"/>
                  </a:lnTo>
                  <a:lnTo>
                    <a:pt x="0" y="293"/>
                  </a:lnTo>
                  <a:close/>
                  <a:moveTo>
                    <a:pt x="10" y="283"/>
                  </a:moveTo>
                  <a:lnTo>
                    <a:pt x="0" y="283"/>
                  </a:lnTo>
                  <a:lnTo>
                    <a:pt x="10" y="283"/>
                  </a:lnTo>
                  <a:close/>
                  <a:moveTo>
                    <a:pt x="355" y="11"/>
                  </a:moveTo>
                  <a:cubicBezTo>
                    <a:pt x="240" y="95"/>
                    <a:pt x="126" y="179"/>
                    <a:pt x="21" y="272"/>
                  </a:cubicBezTo>
                  <a:cubicBezTo>
                    <a:pt x="126" y="179"/>
                    <a:pt x="240" y="95"/>
                    <a:pt x="355" y="11"/>
                  </a:cubicBezTo>
                  <a:close/>
                  <a:moveTo>
                    <a:pt x="355" y="11"/>
                  </a:moveTo>
                  <a:lnTo>
                    <a:pt x="355" y="11"/>
                  </a:lnTo>
                  <a:lnTo>
                    <a:pt x="355" y="11"/>
                  </a:lnTo>
                  <a:close/>
                  <a:moveTo>
                    <a:pt x="365" y="1"/>
                  </a:moveTo>
                  <a:lnTo>
                    <a:pt x="365" y="1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533100" y="3962150"/>
              <a:ext cx="107050" cy="33675"/>
            </a:xfrm>
            <a:custGeom>
              <a:rect b="b" l="l" r="r" t="t"/>
              <a:pathLst>
                <a:path extrusionOk="0" h="1347" w="4282">
                  <a:moveTo>
                    <a:pt x="3258" y="1"/>
                  </a:moveTo>
                  <a:lnTo>
                    <a:pt x="3144" y="335"/>
                  </a:lnTo>
                  <a:cubicBezTo>
                    <a:pt x="2903" y="481"/>
                    <a:pt x="2632" y="564"/>
                    <a:pt x="2360" y="564"/>
                  </a:cubicBezTo>
                  <a:cubicBezTo>
                    <a:pt x="2131" y="564"/>
                    <a:pt x="1901" y="512"/>
                    <a:pt x="1682" y="397"/>
                  </a:cubicBezTo>
                  <a:cubicBezTo>
                    <a:pt x="1588" y="595"/>
                    <a:pt x="1494" y="794"/>
                    <a:pt x="1411" y="992"/>
                  </a:cubicBezTo>
                  <a:cubicBezTo>
                    <a:pt x="1473" y="961"/>
                    <a:pt x="1525" y="929"/>
                    <a:pt x="1588" y="908"/>
                  </a:cubicBezTo>
                  <a:cubicBezTo>
                    <a:pt x="1838" y="804"/>
                    <a:pt x="2110" y="773"/>
                    <a:pt x="2381" y="773"/>
                  </a:cubicBezTo>
                  <a:cubicBezTo>
                    <a:pt x="2517" y="773"/>
                    <a:pt x="2643" y="783"/>
                    <a:pt x="2778" y="794"/>
                  </a:cubicBezTo>
                  <a:cubicBezTo>
                    <a:pt x="2945" y="804"/>
                    <a:pt x="3123" y="815"/>
                    <a:pt x="3290" y="815"/>
                  </a:cubicBezTo>
                  <a:lnTo>
                    <a:pt x="3383" y="815"/>
                  </a:lnTo>
                  <a:cubicBezTo>
                    <a:pt x="3550" y="616"/>
                    <a:pt x="3833" y="491"/>
                    <a:pt x="4072" y="491"/>
                  </a:cubicBezTo>
                  <a:cubicBezTo>
                    <a:pt x="4114" y="491"/>
                    <a:pt x="4156" y="491"/>
                    <a:pt x="4198" y="502"/>
                  </a:cubicBezTo>
                  <a:cubicBezTo>
                    <a:pt x="4229" y="512"/>
                    <a:pt x="4250" y="512"/>
                    <a:pt x="4281" y="523"/>
                  </a:cubicBezTo>
                  <a:cubicBezTo>
                    <a:pt x="3979" y="282"/>
                    <a:pt x="3634" y="105"/>
                    <a:pt x="3258" y="1"/>
                  </a:cubicBezTo>
                  <a:close/>
                  <a:moveTo>
                    <a:pt x="1567" y="1"/>
                  </a:moveTo>
                  <a:cubicBezTo>
                    <a:pt x="1473" y="22"/>
                    <a:pt x="1369" y="42"/>
                    <a:pt x="1265" y="52"/>
                  </a:cubicBezTo>
                  <a:cubicBezTo>
                    <a:pt x="1045" y="136"/>
                    <a:pt x="826" y="240"/>
                    <a:pt x="627" y="366"/>
                  </a:cubicBezTo>
                  <a:lnTo>
                    <a:pt x="627" y="376"/>
                  </a:lnTo>
                  <a:lnTo>
                    <a:pt x="617" y="376"/>
                  </a:lnTo>
                  <a:cubicBezTo>
                    <a:pt x="502" y="460"/>
                    <a:pt x="388" y="544"/>
                    <a:pt x="283" y="637"/>
                  </a:cubicBezTo>
                  <a:lnTo>
                    <a:pt x="272" y="648"/>
                  </a:lnTo>
                  <a:lnTo>
                    <a:pt x="262" y="648"/>
                  </a:lnTo>
                  <a:lnTo>
                    <a:pt x="262" y="658"/>
                  </a:lnTo>
                  <a:cubicBezTo>
                    <a:pt x="168" y="741"/>
                    <a:pt x="84" y="836"/>
                    <a:pt x="1" y="929"/>
                  </a:cubicBezTo>
                  <a:cubicBezTo>
                    <a:pt x="12" y="961"/>
                    <a:pt x="12" y="1003"/>
                    <a:pt x="22" y="1034"/>
                  </a:cubicBezTo>
                  <a:cubicBezTo>
                    <a:pt x="84" y="1253"/>
                    <a:pt x="325" y="1347"/>
                    <a:pt x="555" y="1347"/>
                  </a:cubicBezTo>
                  <a:cubicBezTo>
                    <a:pt x="638" y="1347"/>
                    <a:pt x="711" y="1337"/>
                    <a:pt x="784" y="1316"/>
                  </a:cubicBezTo>
                  <a:cubicBezTo>
                    <a:pt x="889" y="1284"/>
                    <a:pt x="982" y="1233"/>
                    <a:pt x="1077" y="1180"/>
                  </a:cubicBezTo>
                  <a:cubicBezTo>
                    <a:pt x="1223" y="815"/>
                    <a:pt x="1390" y="449"/>
                    <a:pt x="1567" y="115"/>
                  </a:cubicBezTo>
                  <a:lnTo>
                    <a:pt x="15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560000" y="3965025"/>
              <a:ext cx="15175" cy="26625"/>
            </a:xfrm>
            <a:custGeom>
              <a:rect b="b" l="l" r="r" t="t"/>
              <a:pathLst>
                <a:path extrusionOk="0" h="1065" w="607">
                  <a:moveTo>
                    <a:pt x="491" y="0"/>
                  </a:moveTo>
                  <a:cubicBezTo>
                    <a:pt x="314" y="334"/>
                    <a:pt x="147" y="700"/>
                    <a:pt x="1" y="1065"/>
                  </a:cubicBezTo>
                  <a:cubicBezTo>
                    <a:pt x="115" y="1002"/>
                    <a:pt x="230" y="940"/>
                    <a:pt x="335" y="877"/>
                  </a:cubicBezTo>
                  <a:cubicBezTo>
                    <a:pt x="418" y="679"/>
                    <a:pt x="512" y="480"/>
                    <a:pt x="606" y="282"/>
                  </a:cubicBezTo>
                  <a:cubicBezTo>
                    <a:pt x="574" y="261"/>
                    <a:pt x="543" y="251"/>
                    <a:pt x="502" y="230"/>
                  </a:cubicBezTo>
                  <a:lnTo>
                    <a:pt x="502" y="220"/>
                  </a:lnTo>
                  <a:lnTo>
                    <a:pt x="491" y="22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522425" y="4222875"/>
              <a:ext cx="2625" cy="17000"/>
            </a:xfrm>
            <a:custGeom>
              <a:rect b="b" l="l" r="r" t="t"/>
              <a:pathLst>
                <a:path extrusionOk="0" h="680" w="105">
                  <a:moveTo>
                    <a:pt x="105" y="679"/>
                  </a:moveTo>
                  <a:lnTo>
                    <a:pt x="105" y="679"/>
                  </a:lnTo>
                  <a:lnTo>
                    <a:pt x="105" y="679"/>
                  </a:lnTo>
                  <a:close/>
                  <a:moveTo>
                    <a:pt x="84" y="679"/>
                  </a:moveTo>
                  <a:lnTo>
                    <a:pt x="94" y="679"/>
                  </a:lnTo>
                  <a:lnTo>
                    <a:pt x="84" y="679"/>
                  </a:lnTo>
                  <a:close/>
                  <a:moveTo>
                    <a:pt x="73" y="679"/>
                  </a:moveTo>
                  <a:lnTo>
                    <a:pt x="84" y="679"/>
                  </a:lnTo>
                  <a:lnTo>
                    <a:pt x="73" y="679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21" y="230"/>
                    <a:pt x="52" y="450"/>
                    <a:pt x="73" y="679"/>
                  </a:cubicBezTo>
                  <a:cubicBezTo>
                    <a:pt x="52" y="450"/>
                    <a:pt x="21" y="230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522425" y="4081425"/>
              <a:ext cx="154525" cy="161300"/>
            </a:xfrm>
            <a:custGeom>
              <a:rect b="b" l="l" r="r" t="t"/>
              <a:pathLst>
                <a:path extrusionOk="0" h="6452" w="6181">
                  <a:moveTo>
                    <a:pt x="940" y="5324"/>
                  </a:moveTo>
                  <a:cubicBezTo>
                    <a:pt x="637" y="5439"/>
                    <a:pt x="324" y="5554"/>
                    <a:pt x="0" y="5658"/>
                  </a:cubicBezTo>
                  <a:cubicBezTo>
                    <a:pt x="21" y="5888"/>
                    <a:pt x="52" y="6108"/>
                    <a:pt x="73" y="6337"/>
                  </a:cubicBezTo>
                  <a:lnTo>
                    <a:pt x="105" y="6337"/>
                  </a:lnTo>
                  <a:cubicBezTo>
                    <a:pt x="431" y="6386"/>
                    <a:pt x="768" y="6416"/>
                    <a:pt x="1110" y="6434"/>
                  </a:cubicBezTo>
                  <a:lnTo>
                    <a:pt x="1110" y="6434"/>
                  </a:lnTo>
                  <a:cubicBezTo>
                    <a:pt x="1102" y="6433"/>
                    <a:pt x="1094" y="6432"/>
                    <a:pt x="1086" y="6431"/>
                  </a:cubicBezTo>
                  <a:cubicBezTo>
                    <a:pt x="1033" y="6066"/>
                    <a:pt x="992" y="5690"/>
                    <a:pt x="940" y="5324"/>
                  </a:cubicBezTo>
                  <a:close/>
                  <a:moveTo>
                    <a:pt x="1110" y="6434"/>
                  </a:moveTo>
                  <a:lnTo>
                    <a:pt x="1110" y="6434"/>
                  </a:lnTo>
                  <a:cubicBezTo>
                    <a:pt x="1170" y="6440"/>
                    <a:pt x="1225" y="6441"/>
                    <a:pt x="1283" y="6442"/>
                  </a:cubicBezTo>
                  <a:lnTo>
                    <a:pt x="1283" y="6442"/>
                  </a:lnTo>
                  <a:cubicBezTo>
                    <a:pt x="1225" y="6439"/>
                    <a:pt x="1168" y="6437"/>
                    <a:pt x="1110" y="6434"/>
                  </a:cubicBezTo>
                  <a:close/>
                  <a:moveTo>
                    <a:pt x="6180" y="0"/>
                  </a:moveTo>
                  <a:lnTo>
                    <a:pt x="6180" y="0"/>
                  </a:lnTo>
                  <a:cubicBezTo>
                    <a:pt x="6086" y="491"/>
                    <a:pt x="5919" y="971"/>
                    <a:pt x="5700" y="1420"/>
                  </a:cubicBezTo>
                  <a:cubicBezTo>
                    <a:pt x="4928" y="2986"/>
                    <a:pt x="3497" y="4145"/>
                    <a:pt x="1931" y="4897"/>
                  </a:cubicBezTo>
                  <a:cubicBezTo>
                    <a:pt x="1681" y="5011"/>
                    <a:pt x="1430" y="5126"/>
                    <a:pt x="1170" y="5231"/>
                  </a:cubicBezTo>
                  <a:cubicBezTo>
                    <a:pt x="1221" y="5637"/>
                    <a:pt x="1274" y="6045"/>
                    <a:pt x="1326" y="6442"/>
                  </a:cubicBezTo>
                  <a:cubicBezTo>
                    <a:pt x="1311" y="6442"/>
                    <a:pt x="1297" y="6442"/>
                    <a:pt x="1283" y="6442"/>
                  </a:cubicBezTo>
                  <a:lnTo>
                    <a:pt x="1283" y="6442"/>
                  </a:lnTo>
                  <a:cubicBezTo>
                    <a:pt x="1398" y="6446"/>
                    <a:pt x="1513" y="6449"/>
                    <a:pt x="1629" y="6452"/>
                  </a:cubicBezTo>
                  <a:cubicBezTo>
                    <a:pt x="2077" y="6191"/>
                    <a:pt x="2506" y="5899"/>
                    <a:pt x="2923" y="5596"/>
                  </a:cubicBezTo>
                  <a:cubicBezTo>
                    <a:pt x="4322" y="4573"/>
                    <a:pt x="5502" y="3164"/>
                    <a:pt x="5972" y="1493"/>
                  </a:cubicBezTo>
                  <a:cubicBezTo>
                    <a:pt x="6107" y="1002"/>
                    <a:pt x="6180" y="501"/>
                    <a:pt x="6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45900" y="4212175"/>
              <a:ext cx="9675" cy="30300"/>
            </a:xfrm>
            <a:custGeom>
              <a:rect b="b" l="l" r="r" t="t"/>
              <a:pathLst>
                <a:path extrusionOk="0" h="1212" w="387">
                  <a:moveTo>
                    <a:pt x="231" y="1"/>
                  </a:moveTo>
                  <a:cubicBezTo>
                    <a:pt x="157" y="32"/>
                    <a:pt x="84" y="63"/>
                    <a:pt x="1" y="94"/>
                  </a:cubicBezTo>
                  <a:cubicBezTo>
                    <a:pt x="53" y="460"/>
                    <a:pt x="94" y="836"/>
                    <a:pt x="147" y="1201"/>
                  </a:cubicBezTo>
                  <a:cubicBezTo>
                    <a:pt x="231" y="1212"/>
                    <a:pt x="303" y="1212"/>
                    <a:pt x="387" y="1212"/>
                  </a:cubicBezTo>
                  <a:cubicBezTo>
                    <a:pt x="335" y="815"/>
                    <a:pt x="282" y="407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572250" y="3903175"/>
              <a:ext cx="42325" cy="73025"/>
            </a:xfrm>
            <a:custGeom>
              <a:rect b="b" l="l" r="r" t="t"/>
              <a:pathLst>
                <a:path extrusionOk="0" h="2921" w="1693">
                  <a:moveTo>
                    <a:pt x="1578" y="0"/>
                  </a:moveTo>
                  <a:lnTo>
                    <a:pt x="1" y="1117"/>
                  </a:lnTo>
                  <a:lnTo>
                    <a:pt x="1" y="2694"/>
                  </a:lnTo>
                  <a:cubicBezTo>
                    <a:pt x="241" y="2845"/>
                    <a:pt x="515" y="2920"/>
                    <a:pt x="789" y="2920"/>
                  </a:cubicBezTo>
                  <a:cubicBezTo>
                    <a:pt x="1063" y="2920"/>
                    <a:pt x="1338" y="2845"/>
                    <a:pt x="1578" y="2694"/>
                  </a:cubicBezTo>
                  <a:lnTo>
                    <a:pt x="1692" y="236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572525" y="3970500"/>
              <a:ext cx="25" cy="275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11"/>
                  </a:lnTo>
                  <a:lnTo>
                    <a:pt x="1" y="1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5E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2572250" y="3928225"/>
              <a:ext cx="39450" cy="46475"/>
            </a:xfrm>
            <a:custGeom>
              <a:rect b="b" l="l" r="r" t="t"/>
              <a:pathLst>
                <a:path extrusionOk="0" h="1859" w="1578">
                  <a:moveTo>
                    <a:pt x="1578" y="1"/>
                  </a:moveTo>
                  <a:cubicBezTo>
                    <a:pt x="1494" y="188"/>
                    <a:pt x="1400" y="365"/>
                    <a:pt x="1285" y="533"/>
                  </a:cubicBezTo>
                  <a:cubicBezTo>
                    <a:pt x="1056" y="857"/>
                    <a:pt x="763" y="1075"/>
                    <a:pt x="418" y="1232"/>
                  </a:cubicBezTo>
                  <a:lnTo>
                    <a:pt x="398" y="1232"/>
                  </a:lnTo>
                  <a:lnTo>
                    <a:pt x="408" y="1222"/>
                  </a:lnTo>
                  <a:lnTo>
                    <a:pt x="408" y="1222"/>
                  </a:lnTo>
                  <a:cubicBezTo>
                    <a:pt x="272" y="1284"/>
                    <a:pt x="137" y="1326"/>
                    <a:pt x="1" y="1358"/>
                  </a:cubicBezTo>
                  <a:lnTo>
                    <a:pt x="1" y="1692"/>
                  </a:lnTo>
                  <a:lnTo>
                    <a:pt x="12" y="1692"/>
                  </a:lnTo>
                  <a:lnTo>
                    <a:pt x="12" y="1702"/>
                  </a:lnTo>
                  <a:cubicBezTo>
                    <a:pt x="126" y="1764"/>
                    <a:pt x="241" y="1817"/>
                    <a:pt x="367" y="1859"/>
                  </a:cubicBezTo>
                  <a:cubicBezTo>
                    <a:pt x="972" y="1399"/>
                    <a:pt x="1400" y="741"/>
                    <a:pt x="1578" y="11"/>
                  </a:cubicBezTo>
                  <a:lnTo>
                    <a:pt x="15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2527125" y="3845350"/>
              <a:ext cx="93975" cy="118925"/>
            </a:xfrm>
            <a:custGeom>
              <a:rect b="b" l="l" r="r" t="t"/>
              <a:pathLst>
                <a:path extrusionOk="0" h="4757" w="3759">
                  <a:moveTo>
                    <a:pt x="2001" y="0"/>
                  </a:moveTo>
                  <a:cubicBezTo>
                    <a:pt x="1636" y="0"/>
                    <a:pt x="1272" y="55"/>
                    <a:pt x="950" y="205"/>
                  </a:cubicBezTo>
                  <a:cubicBezTo>
                    <a:pt x="511" y="413"/>
                    <a:pt x="94" y="820"/>
                    <a:pt x="63" y="1300"/>
                  </a:cubicBezTo>
                  <a:cubicBezTo>
                    <a:pt x="0" y="2522"/>
                    <a:pt x="355" y="3754"/>
                    <a:pt x="1033" y="4756"/>
                  </a:cubicBezTo>
                  <a:cubicBezTo>
                    <a:pt x="1048" y="4756"/>
                    <a:pt x="1063" y="4756"/>
                    <a:pt x="1078" y="4756"/>
                  </a:cubicBezTo>
                  <a:cubicBezTo>
                    <a:pt x="1867" y="4756"/>
                    <a:pt x="2639" y="4493"/>
                    <a:pt x="3079" y="3837"/>
                  </a:cubicBezTo>
                  <a:cubicBezTo>
                    <a:pt x="3539" y="3179"/>
                    <a:pt x="3717" y="2365"/>
                    <a:pt x="3748" y="1572"/>
                  </a:cubicBezTo>
                  <a:cubicBezTo>
                    <a:pt x="3758" y="1238"/>
                    <a:pt x="3748" y="883"/>
                    <a:pt x="3560" y="601"/>
                  </a:cubicBezTo>
                  <a:cubicBezTo>
                    <a:pt x="3309" y="215"/>
                    <a:pt x="2819" y="68"/>
                    <a:pt x="2360" y="17"/>
                  </a:cubicBezTo>
                  <a:cubicBezTo>
                    <a:pt x="2241" y="6"/>
                    <a:pt x="2121" y="0"/>
                    <a:pt x="2001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2531300" y="3917275"/>
              <a:ext cx="52750" cy="48800"/>
            </a:xfrm>
            <a:custGeom>
              <a:rect b="b" l="l" r="r" t="t"/>
              <a:pathLst>
                <a:path extrusionOk="0" h="1952" w="2110">
                  <a:moveTo>
                    <a:pt x="794" y="21"/>
                  </a:moveTo>
                  <a:cubicBezTo>
                    <a:pt x="501" y="240"/>
                    <a:pt x="10" y="0"/>
                    <a:pt x="10" y="365"/>
                  </a:cubicBezTo>
                  <a:cubicBezTo>
                    <a:pt x="0" y="735"/>
                    <a:pt x="525" y="1943"/>
                    <a:pt x="741" y="1943"/>
                  </a:cubicBezTo>
                  <a:cubicBezTo>
                    <a:pt x="745" y="1943"/>
                    <a:pt x="748" y="1942"/>
                    <a:pt x="752" y="1942"/>
                  </a:cubicBezTo>
                  <a:cubicBezTo>
                    <a:pt x="808" y="1948"/>
                    <a:pt x="864" y="1951"/>
                    <a:pt x="920" y="1951"/>
                  </a:cubicBezTo>
                  <a:cubicBezTo>
                    <a:pt x="1315" y="1951"/>
                    <a:pt x="1685" y="1802"/>
                    <a:pt x="2015" y="1701"/>
                  </a:cubicBezTo>
                  <a:cubicBezTo>
                    <a:pt x="2109" y="1524"/>
                    <a:pt x="2088" y="1346"/>
                    <a:pt x="2077" y="1148"/>
                  </a:cubicBezTo>
                  <a:cubicBezTo>
                    <a:pt x="2046" y="762"/>
                    <a:pt x="1785" y="407"/>
                    <a:pt x="1451" y="219"/>
                  </a:cubicBezTo>
                  <a:cubicBezTo>
                    <a:pt x="1274" y="114"/>
                    <a:pt x="992" y="42"/>
                    <a:pt x="794" y="21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528675" y="3845350"/>
              <a:ext cx="92425" cy="113425"/>
            </a:xfrm>
            <a:custGeom>
              <a:rect b="b" l="l" r="r" t="t"/>
              <a:pathLst>
                <a:path extrusionOk="0" h="4537" w="3697">
                  <a:moveTo>
                    <a:pt x="1939" y="0"/>
                  </a:moveTo>
                  <a:cubicBezTo>
                    <a:pt x="1574" y="0"/>
                    <a:pt x="1210" y="55"/>
                    <a:pt x="888" y="205"/>
                  </a:cubicBezTo>
                  <a:cubicBezTo>
                    <a:pt x="449" y="413"/>
                    <a:pt x="32" y="820"/>
                    <a:pt x="1" y="1300"/>
                  </a:cubicBezTo>
                  <a:lnTo>
                    <a:pt x="1" y="1708"/>
                  </a:lnTo>
                  <a:cubicBezTo>
                    <a:pt x="416" y="1582"/>
                    <a:pt x="841" y="1519"/>
                    <a:pt x="1275" y="1519"/>
                  </a:cubicBezTo>
                  <a:cubicBezTo>
                    <a:pt x="1309" y="1519"/>
                    <a:pt x="1344" y="1519"/>
                    <a:pt x="1379" y="1520"/>
                  </a:cubicBezTo>
                  <a:cubicBezTo>
                    <a:pt x="1650" y="1530"/>
                    <a:pt x="1943" y="1562"/>
                    <a:pt x="2131" y="1760"/>
                  </a:cubicBezTo>
                  <a:cubicBezTo>
                    <a:pt x="2308" y="1958"/>
                    <a:pt x="2328" y="2240"/>
                    <a:pt x="2339" y="2501"/>
                  </a:cubicBezTo>
                  <a:cubicBezTo>
                    <a:pt x="2349" y="3190"/>
                    <a:pt x="2287" y="3868"/>
                    <a:pt x="2151" y="4537"/>
                  </a:cubicBezTo>
                  <a:cubicBezTo>
                    <a:pt x="2495" y="4390"/>
                    <a:pt x="2799" y="4161"/>
                    <a:pt x="3017" y="3837"/>
                  </a:cubicBezTo>
                  <a:cubicBezTo>
                    <a:pt x="3477" y="3179"/>
                    <a:pt x="3655" y="2365"/>
                    <a:pt x="3686" y="1572"/>
                  </a:cubicBezTo>
                  <a:cubicBezTo>
                    <a:pt x="3696" y="1238"/>
                    <a:pt x="3686" y="883"/>
                    <a:pt x="3498" y="601"/>
                  </a:cubicBezTo>
                  <a:cubicBezTo>
                    <a:pt x="3247" y="215"/>
                    <a:pt x="2757" y="68"/>
                    <a:pt x="2298" y="17"/>
                  </a:cubicBezTo>
                  <a:cubicBezTo>
                    <a:pt x="2179" y="6"/>
                    <a:pt x="2059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528425" y="3845225"/>
              <a:ext cx="92675" cy="113825"/>
            </a:xfrm>
            <a:custGeom>
              <a:rect b="b" l="l" r="r" t="t"/>
              <a:pathLst>
                <a:path extrusionOk="0" h="4553" w="3707">
                  <a:moveTo>
                    <a:pt x="1932" y="11"/>
                  </a:moveTo>
                  <a:cubicBezTo>
                    <a:pt x="2057" y="11"/>
                    <a:pt x="2182" y="22"/>
                    <a:pt x="2308" y="32"/>
                  </a:cubicBezTo>
                  <a:cubicBezTo>
                    <a:pt x="2537" y="53"/>
                    <a:pt x="2777" y="105"/>
                    <a:pt x="2986" y="189"/>
                  </a:cubicBezTo>
                  <a:cubicBezTo>
                    <a:pt x="3194" y="282"/>
                    <a:pt x="3382" y="418"/>
                    <a:pt x="3508" y="606"/>
                  </a:cubicBezTo>
                  <a:cubicBezTo>
                    <a:pt x="3654" y="836"/>
                    <a:pt x="3696" y="1128"/>
                    <a:pt x="3696" y="1410"/>
                  </a:cubicBezTo>
                  <a:cubicBezTo>
                    <a:pt x="3696" y="1462"/>
                    <a:pt x="3696" y="1514"/>
                    <a:pt x="3686" y="1577"/>
                  </a:cubicBezTo>
                  <a:cubicBezTo>
                    <a:pt x="3654" y="2370"/>
                    <a:pt x="3477" y="3184"/>
                    <a:pt x="3027" y="3842"/>
                  </a:cubicBezTo>
                  <a:cubicBezTo>
                    <a:pt x="2811" y="4162"/>
                    <a:pt x="2513" y="4380"/>
                    <a:pt x="2175" y="4526"/>
                  </a:cubicBezTo>
                  <a:lnTo>
                    <a:pt x="2175" y="4526"/>
                  </a:lnTo>
                  <a:cubicBezTo>
                    <a:pt x="2298" y="3915"/>
                    <a:pt x="2359" y="3294"/>
                    <a:pt x="2359" y="2673"/>
                  </a:cubicBezTo>
                  <a:cubicBezTo>
                    <a:pt x="2359" y="2621"/>
                    <a:pt x="2359" y="2569"/>
                    <a:pt x="2349" y="2506"/>
                  </a:cubicBezTo>
                  <a:cubicBezTo>
                    <a:pt x="2349" y="2381"/>
                    <a:pt x="2349" y="2235"/>
                    <a:pt x="2318" y="2110"/>
                  </a:cubicBezTo>
                  <a:cubicBezTo>
                    <a:pt x="2287" y="1984"/>
                    <a:pt x="2234" y="1859"/>
                    <a:pt x="2141" y="1765"/>
                  </a:cubicBezTo>
                  <a:cubicBezTo>
                    <a:pt x="2046" y="1660"/>
                    <a:pt x="1932" y="1608"/>
                    <a:pt x="1796" y="1567"/>
                  </a:cubicBezTo>
                  <a:cubicBezTo>
                    <a:pt x="1660" y="1535"/>
                    <a:pt x="1524" y="1525"/>
                    <a:pt x="1389" y="1514"/>
                  </a:cubicBezTo>
                  <a:lnTo>
                    <a:pt x="1305" y="1514"/>
                  </a:lnTo>
                  <a:cubicBezTo>
                    <a:pt x="870" y="1514"/>
                    <a:pt x="434" y="1576"/>
                    <a:pt x="19" y="1700"/>
                  </a:cubicBezTo>
                  <a:lnTo>
                    <a:pt x="19" y="1700"/>
                  </a:lnTo>
                  <a:cubicBezTo>
                    <a:pt x="11" y="1653"/>
                    <a:pt x="11" y="1615"/>
                    <a:pt x="11" y="1577"/>
                  </a:cubicBezTo>
                  <a:cubicBezTo>
                    <a:pt x="11" y="1483"/>
                    <a:pt x="21" y="1400"/>
                    <a:pt x="21" y="1305"/>
                  </a:cubicBezTo>
                  <a:cubicBezTo>
                    <a:pt x="32" y="1076"/>
                    <a:pt x="146" y="846"/>
                    <a:pt x="303" y="658"/>
                  </a:cubicBezTo>
                  <a:cubicBezTo>
                    <a:pt x="470" y="470"/>
                    <a:pt x="679" y="324"/>
                    <a:pt x="898" y="220"/>
                  </a:cubicBezTo>
                  <a:cubicBezTo>
                    <a:pt x="1222" y="73"/>
                    <a:pt x="1577" y="11"/>
                    <a:pt x="1932" y="11"/>
                  </a:cubicBezTo>
                  <a:close/>
                  <a:moveTo>
                    <a:pt x="1932" y="1"/>
                  </a:moveTo>
                  <a:cubicBezTo>
                    <a:pt x="1577" y="1"/>
                    <a:pt x="1211" y="53"/>
                    <a:pt x="898" y="210"/>
                  </a:cubicBezTo>
                  <a:cubicBezTo>
                    <a:pt x="679" y="314"/>
                    <a:pt x="459" y="460"/>
                    <a:pt x="292" y="658"/>
                  </a:cubicBezTo>
                  <a:cubicBezTo>
                    <a:pt x="136" y="846"/>
                    <a:pt x="21" y="1066"/>
                    <a:pt x="11" y="1305"/>
                  </a:cubicBezTo>
                  <a:cubicBezTo>
                    <a:pt x="0" y="1400"/>
                    <a:pt x="0" y="1483"/>
                    <a:pt x="0" y="1577"/>
                  </a:cubicBezTo>
                  <a:lnTo>
                    <a:pt x="0" y="1713"/>
                  </a:lnTo>
                  <a:lnTo>
                    <a:pt x="0" y="1723"/>
                  </a:lnTo>
                  <a:lnTo>
                    <a:pt x="11" y="1713"/>
                  </a:lnTo>
                  <a:lnTo>
                    <a:pt x="21" y="1713"/>
                  </a:lnTo>
                  <a:cubicBezTo>
                    <a:pt x="21" y="1712"/>
                    <a:pt x="21" y="1711"/>
                    <a:pt x="20" y="1710"/>
                  </a:cubicBezTo>
                  <a:lnTo>
                    <a:pt x="20" y="1710"/>
                  </a:lnTo>
                  <a:cubicBezTo>
                    <a:pt x="435" y="1597"/>
                    <a:pt x="870" y="1535"/>
                    <a:pt x="1305" y="1535"/>
                  </a:cubicBezTo>
                  <a:lnTo>
                    <a:pt x="1389" y="1535"/>
                  </a:lnTo>
                  <a:cubicBezTo>
                    <a:pt x="1524" y="1535"/>
                    <a:pt x="1660" y="1546"/>
                    <a:pt x="1796" y="1577"/>
                  </a:cubicBezTo>
                  <a:cubicBezTo>
                    <a:pt x="1921" y="1618"/>
                    <a:pt x="2036" y="1671"/>
                    <a:pt x="2130" y="1775"/>
                  </a:cubicBezTo>
                  <a:cubicBezTo>
                    <a:pt x="2224" y="1869"/>
                    <a:pt x="2276" y="1984"/>
                    <a:pt x="2297" y="2110"/>
                  </a:cubicBezTo>
                  <a:cubicBezTo>
                    <a:pt x="2328" y="2245"/>
                    <a:pt x="2338" y="2381"/>
                    <a:pt x="2338" y="2506"/>
                  </a:cubicBezTo>
                  <a:lnTo>
                    <a:pt x="2338" y="2673"/>
                  </a:lnTo>
                  <a:cubicBezTo>
                    <a:pt x="2338" y="3296"/>
                    <a:pt x="2277" y="3919"/>
                    <a:pt x="2163" y="4531"/>
                  </a:cubicBezTo>
                  <a:lnTo>
                    <a:pt x="2163" y="4531"/>
                  </a:lnTo>
                  <a:cubicBezTo>
                    <a:pt x="2163" y="4531"/>
                    <a:pt x="2162" y="4531"/>
                    <a:pt x="2161" y="4532"/>
                  </a:cubicBezTo>
                  <a:lnTo>
                    <a:pt x="2161" y="4542"/>
                  </a:lnTo>
                  <a:lnTo>
                    <a:pt x="2151" y="4552"/>
                  </a:lnTo>
                  <a:lnTo>
                    <a:pt x="2171" y="4552"/>
                  </a:lnTo>
                  <a:cubicBezTo>
                    <a:pt x="2516" y="4395"/>
                    <a:pt x="2809" y="4177"/>
                    <a:pt x="3038" y="3853"/>
                  </a:cubicBezTo>
                  <a:cubicBezTo>
                    <a:pt x="3487" y="3184"/>
                    <a:pt x="3675" y="2370"/>
                    <a:pt x="3706" y="1577"/>
                  </a:cubicBezTo>
                  <a:lnTo>
                    <a:pt x="3706" y="1410"/>
                  </a:lnTo>
                  <a:cubicBezTo>
                    <a:pt x="3706" y="1128"/>
                    <a:pt x="3675" y="836"/>
                    <a:pt x="3519" y="595"/>
                  </a:cubicBezTo>
                  <a:cubicBezTo>
                    <a:pt x="3393" y="407"/>
                    <a:pt x="3205" y="272"/>
                    <a:pt x="2986" y="178"/>
                  </a:cubicBezTo>
                  <a:cubicBezTo>
                    <a:pt x="2777" y="84"/>
                    <a:pt x="2537" y="43"/>
                    <a:pt x="2308" y="22"/>
                  </a:cubicBezTo>
                  <a:cubicBezTo>
                    <a:pt x="2182" y="1"/>
                    <a:pt x="2057" y="1"/>
                    <a:pt x="1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538850" y="3869250"/>
              <a:ext cx="61900" cy="9675"/>
            </a:xfrm>
            <a:custGeom>
              <a:rect b="b" l="l" r="r" t="t"/>
              <a:pathLst>
                <a:path extrusionOk="0" h="387" w="2476">
                  <a:moveTo>
                    <a:pt x="972" y="0"/>
                  </a:moveTo>
                  <a:cubicBezTo>
                    <a:pt x="648" y="0"/>
                    <a:pt x="314" y="52"/>
                    <a:pt x="1" y="167"/>
                  </a:cubicBezTo>
                  <a:cubicBezTo>
                    <a:pt x="116" y="156"/>
                    <a:pt x="230" y="156"/>
                    <a:pt x="346" y="156"/>
                  </a:cubicBezTo>
                  <a:cubicBezTo>
                    <a:pt x="1065" y="156"/>
                    <a:pt x="1765" y="230"/>
                    <a:pt x="2475" y="386"/>
                  </a:cubicBezTo>
                  <a:cubicBezTo>
                    <a:pt x="2016" y="135"/>
                    <a:pt x="1494" y="0"/>
                    <a:pt x="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2535475" y="3904725"/>
              <a:ext cx="6275" cy="12050"/>
            </a:xfrm>
            <a:custGeom>
              <a:rect b="b" l="l" r="r" t="t"/>
              <a:pathLst>
                <a:path extrusionOk="0" h="482" w="251">
                  <a:moveTo>
                    <a:pt x="126" y="1"/>
                  </a:moveTo>
                  <a:cubicBezTo>
                    <a:pt x="63" y="1"/>
                    <a:pt x="0" y="105"/>
                    <a:pt x="0" y="241"/>
                  </a:cubicBezTo>
                  <a:cubicBezTo>
                    <a:pt x="0" y="377"/>
                    <a:pt x="63" y="481"/>
                    <a:pt x="126" y="481"/>
                  </a:cubicBezTo>
                  <a:cubicBezTo>
                    <a:pt x="188" y="481"/>
                    <a:pt x="251" y="377"/>
                    <a:pt x="251" y="241"/>
                  </a:cubicBezTo>
                  <a:cubicBezTo>
                    <a:pt x="251" y="105"/>
                    <a:pt x="188" y="1"/>
                    <a:pt x="126" y="1"/>
                  </a:cubicBezTo>
                  <a:close/>
                </a:path>
              </a:pathLst>
            </a:custGeom>
            <a:solidFill>
              <a:srgbClr val="754B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562875" y="3904725"/>
              <a:ext cx="6025" cy="12050"/>
            </a:xfrm>
            <a:custGeom>
              <a:rect b="b" l="l" r="r" t="t"/>
              <a:pathLst>
                <a:path extrusionOk="0" h="482" w="241">
                  <a:moveTo>
                    <a:pt x="115" y="1"/>
                  </a:moveTo>
                  <a:cubicBezTo>
                    <a:pt x="53" y="1"/>
                    <a:pt x="0" y="105"/>
                    <a:pt x="0" y="241"/>
                  </a:cubicBezTo>
                  <a:cubicBezTo>
                    <a:pt x="0" y="377"/>
                    <a:pt x="53" y="481"/>
                    <a:pt x="115" y="481"/>
                  </a:cubicBezTo>
                  <a:cubicBezTo>
                    <a:pt x="188" y="481"/>
                    <a:pt x="241" y="377"/>
                    <a:pt x="241" y="241"/>
                  </a:cubicBezTo>
                  <a:cubicBezTo>
                    <a:pt x="241" y="105"/>
                    <a:pt x="188" y="1"/>
                    <a:pt x="115" y="1"/>
                  </a:cubicBezTo>
                  <a:close/>
                </a:path>
              </a:pathLst>
            </a:custGeom>
            <a:solidFill>
              <a:srgbClr val="754B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522950" y="3889325"/>
              <a:ext cx="65775" cy="41025"/>
            </a:xfrm>
            <a:custGeom>
              <a:rect b="b" l="l" r="r" t="t"/>
              <a:pathLst>
                <a:path extrusionOk="0" h="1641" w="2631">
                  <a:moveTo>
                    <a:pt x="293" y="1"/>
                  </a:moveTo>
                  <a:cubicBezTo>
                    <a:pt x="135" y="1"/>
                    <a:pt x="0" y="126"/>
                    <a:pt x="0" y="293"/>
                  </a:cubicBezTo>
                  <a:lnTo>
                    <a:pt x="0" y="1045"/>
                  </a:lnTo>
                  <a:cubicBezTo>
                    <a:pt x="0" y="1379"/>
                    <a:pt x="272" y="1640"/>
                    <a:pt x="595" y="1640"/>
                  </a:cubicBezTo>
                  <a:cubicBezTo>
                    <a:pt x="929" y="1640"/>
                    <a:pt x="1200" y="1379"/>
                    <a:pt x="1200" y="1045"/>
                  </a:cubicBezTo>
                  <a:lnTo>
                    <a:pt x="1200" y="930"/>
                  </a:lnTo>
                  <a:cubicBezTo>
                    <a:pt x="1200" y="1327"/>
                    <a:pt x="1524" y="1640"/>
                    <a:pt x="1910" y="1640"/>
                  </a:cubicBezTo>
                  <a:cubicBezTo>
                    <a:pt x="2307" y="1640"/>
                    <a:pt x="2631" y="1327"/>
                    <a:pt x="2631" y="930"/>
                  </a:cubicBezTo>
                  <a:lnTo>
                    <a:pt x="2631" y="293"/>
                  </a:lnTo>
                  <a:cubicBezTo>
                    <a:pt x="2631" y="126"/>
                    <a:pt x="2495" y="1"/>
                    <a:pt x="2339" y="1"/>
                  </a:cubicBezTo>
                  <a:lnTo>
                    <a:pt x="1493" y="1"/>
                  </a:lnTo>
                  <a:cubicBezTo>
                    <a:pt x="1326" y="1"/>
                    <a:pt x="1200" y="126"/>
                    <a:pt x="1200" y="293"/>
                  </a:cubicBezTo>
                  <a:cubicBezTo>
                    <a:pt x="1200" y="126"/>
                    <a:pt x="1065" y="1"/>
                    <a:pt x="9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520050" y="3886200"/>
              <a:ext cx="71550" cy="47275"/>
            </a:xfrm>
            <a:custGeom>
              <a:rect b="b" l="l" r="r" t="t"/>
              <a:pathLst>
                <a:path extrusionOk="0" h="1891" w="2862">
                  <a:moveTo>
                    <a:pt x="2455" y="241"/>
                  </a:moveTo>
                  <a:cubicBezTo>
                    <a:pt x="2548" y="241"/>
                    <a:pt x="2632" y="314"/>
                    <a:pt x="2632" y="418"/>
                  </a:cubicBezTo>
                  <a:lnTo>
                    <a:pt x="2632" y="1055"/>
                  </a:lnTo>
                  <a:cubicBezTo>
                    <a:pt x="2632" y="1378"/>
                    <a:pt x="2360" y="1650"/>
                    <a:pt x="2026" y="1650"/>
                  </a:cubicBezTo>
                  <a:cubicBezTo>
                    <a:pt x="1703" y="1650"/>
                    <a:pt x="1432" y="1378"/>
                    <a:pt x="1432" y="1055"/>
                  </a:cubicBezTo>
                  <a:cubicBezTo>
                    <a:pt x="1432" y="993"/>
                    <a:pt x="1379" y="940"/>
                    <a:pt x="1316" y="940"/>
                  </a:cubicBezTo>
                  <a:cubicBezTo>
                    <a:pt x="1254" y="940"/>
                    <a:pt x="1191" y="993"/>
                    <a:pt x="1191" y="1055"/>
                  </a:cubicBezTo>
                  <a:lnTo>
                    <a:pt x="1191" y="1170"/>
                  </a:lnTo>
                  <a:cubicBezTo>
                    <a:pt x="1191" y="1431"/>
                    <a:pt x="982" y="1650"/>
                    <a:pt x="711" y="1650"/>
                  </a:cubicBezTo>
                  <a:cubicBezTo>
                    <a:pt x="450" y="1650"/>
                    <a:pt x="231" y="1431"/>
                    <a:pt x="231" y="1170"/>
                  </a:cubicBezTo>
                  <a:lnTo>
                    <a:pt x="231" y="418"/>
                  </a:lnTo>
                  <a:cubicBezTo>
                    <a:pt x="231" y="314"/>
                    <a:pt x="314" y="241"/>
                    <a:pt x="409" y="241"/>
                  </a:cubicBezTo>
                  <a:lnTo>
                    <a:pt x="1024" y="241"/>
                  </a:lnTo>
                  <a:cubicBezTo>
                    <a:pt x="1118" y="241"/>
                    <a:pt x="1191" y="314"/>
                    <a:pt x="1191" y="418"/>
                  </a:cubicBezTo>
                  <a:cubicBezTo>
                    <a:pt x="1191" y="481"/>
                    <a:pt x="1254" y="533"/>
                    <a:pt x="1316" y="533"/>
                  </a:cubicBezTo>
                  <a:cubicBezTo>
                    <a:pt x="1379" y="533"/>
                    <a:pt x="1432" y="481"/>
                    <a:pt x="1432" y="418"/>
                  </a:cubicBezTo>
                  <a:cubicBezTo>
                    <a:pt x="1432" y="314"/>
                    <a:pt x="1515" y="241"/>
                    <a:pt x="1609" y="241"/>
                  </a:cubicBezTo>
                  <a:close/>
                  <a:moveTo>
                    <a:pt x="409" y="0"/>
                  </a:moveTo>
                  <a:cubicBezTo>
                    <a:pt x="179" y="0"/>
                    <a:pt x="1" y="188"/>
                    <a:pt x="1" y="418"/>
                  </a:cubicBezTo>
                  <a:lnTo>
                    <a:pt x="1" y="1170"/>
                  </a:lnTo>
                  <a:cubicBezTo>
                    <a:pt x="1" y="1566"/>
                    <a:pt x="325" y="1890"/>
                    <a:pt x="711" y="1890"/>
                  </a:cubicBezTo>
                  <a:cubicBezTo>
                    <a:pt x="982" y="1890"/>
                    <a:pt x="1223" y="1744"/>
                    <a:pt x="1337" y="1525"/>
                  </a:cubicBezTo>
                  <a:cubicBezTo>
                    <a:pt x="1494" y="1744"/>
                    <a:pt x="1745" y="1890"/>
                    <a:pt x="2026" y="1890"/>
                  </a:cubicBezTo>
                  <a:cubicBezTo>
                    <a:pt x="2486" y="1890"/>
                    <a:pt x="2861" y="1514"/>
                    <a:pt x="2861" y="1055"/>
                  </a:cubicBezTo>
                  <a:lnTo>
                    <a:pt x="2861" y="418"/>
                  </a:lnTo>
                  <a:cubicBezTo>
                    <a:pt x="2861" y="188"/>
                    <a:pt x="2684" y="0"/>
                    <a:pt x="2455" y="0"/>
                  </a:cubicBezTo>
                  <a:lnTo>
                    <a:pt x="1609" y="0"/>
                  </a:lnTo>
                  <a:cubicBezTo>
                    <a:pt x="1494" y="0"/>
                    <a:pt x="1390" y="53"/>
                    <a:pt x="1316" y="126"/>
                  </a:cubicBezTo>
                  <a:cubicBezTo>
                    <a:pt x="1244" y="53"/>
                    <a:pt x="1139" y="0"/>
                    <a:pt x="1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2377300" y="4197025"/>
              <a:ext cx="72850" cy="44075"/>
            </a:xfrm>
            <a:custGeom>
              <a:rect b="b" l="l" r="r" t="t"/>
              <a:pathLst>
                <a:path extrusionOk="0" h="1763" w="2914">
                  <a:moveTo>
                    <a:pt x="1638" y="1"/>
                  </a:moveTo>
                  <a:cubicBezTo>
                    <a:pt x="1456" y="1"/>
                    <a:pt x="1263" y="123"/>
                    <a:pt x="1254" y="304"/>
                  </a:cubicBezTo>
                  <a:cubicBezTo>
                    <a:pt x="1135" y="299"/>
                    <a:pt x="1012" y="289"/>
                    <a:pt x="892" y="289"/>
                  </a:cubicBezTo>
                  <a:cubicBezTo>
                    <a:pt x="756" y="289"/>
                    <a:pt x="623" y="301"/>
                    <a:pt x="502" y="345"/>
                  </a:cubicBezTo>
                  <a:cubicBezTo>
                    <a:pt x="262" y="419"/>
                    <a:pt x="53" y="617"/>
                    <a:pt x="32" y="857"/>
                  </a:cubicBezTo>
                  <a:cubicBezTo>
                    <a:pt x="1" y="1191"/>
                    <a:pt x="293" y="1463"/>
                    <a:pt x="596" y="1588"/>
                  </a:cubicBezTo>
                  <a:cubicBezTo>
                    <a:pt x="865" y="1705"/>
                    <a:pt x="1156" y="1762"/>
                    <a:pt x="1446" y="1762"/>
                  </a:cubicBezTo>
                  <a:cubicBezTo>
                    <a:pt x="1956" y="1762"/>
                    <a:pt x="2465" y="1587"/>
                    <a:pt x="2851" y="1254"/>
                  </a:cubicBezTo>
                  <a:cubicBezTo>
                    <a:pt x="2882" y="972"/>
                    <a:pt x="2913" y="617"/>
                    <a:pt x="2704" y="429"/>
                  </a:cubicBezTo>
                  <a:cubicBezTo>
                    <a:pt x="2516" y="408"/>
                    <a:pt x="2349" y="304"/>
                    <a:pt x="2182" y="199"/>
                  </a:cubicBezTo>
                  <a:cubicBezTo>
                    <a:pt x="2026" y="106"/>
                    <a:pt x="1859" y="1"/>
                    <a:pt x="1660" y="1"/>
                  </a:cubicBezTo>
                  <a:cubicBezTo>
                    <a:pt x="1653" y="1"/>
                    <a:pt x="1645" y="1"/>
                    <a:pt x="1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428975" y="3974300"/>
              <a:ext cx="256050" cy="268700"/>
            </a:xfrm>
            <a:custGeom>
              <a:rect b="b" l="l" r="r" t="t"/>
              <a:pathLst>
                <a:path extrusionOk="0" h="10748" w="10242">
                  <a:moveTo>
                    <a:pt x="8234" y="1"/>
                  </a:moveTo>
                  <a:cubicBezTo>
                    <a:pt x="7865" y="1"/>
                    <a:pt x="7393" y="329"/>
                    <a:pt x="7402" y="673"/>
                  </a:cubicBezTo>
                  <a:cubicBezTo>
                    <a:pt x="7444" y="2657"/>
                    <a:pt x="6745" y="4651"/>
                    <a:pt x="5471" y="6175"/>
                  </a:cubicBezTo>
                  <a:cubicBezTo>
                    <a:pt x="4198" y="7699"/>
                    <a:pt x="2360" y="8753"/>
                    <a:pt x="408" y="9066"/>
                  </a:cubicBezTo>
                  <a:cubicBezTo>
                    <a:pt x="1" y="9537"/>
                    <a:pt x="53" y="10455"/>
                    <a:pt x="596" y="10748"/>
                  </a:cubicBezTo>
                  <a:cubicBezTo>
                    <a:pt x="2308" y="10434"/>
                    <a:pt x="4093" y="9922"/>
                    <a:pt x="5669" y="9182"/>
                  </a:cubicBezTo>
                  <a:cubicBezTo>
                    <a:pt x="7235" y="8430"/>
                    <a:pt x="8666" y="7271"/>
                    <a:pt x="9438" y="5705"/>
                  </a:cubicBezTo>
                  <a:cubicBezTo>
                    <a:pt x="10211" y="4150"/>
                    <a:pt x="10242" y="2166"/>
                    <a:pt x="9260" y="736"/>
                  </a:cubicBezTo>
                  <a:cubicBezTo>
                    <a:pt x="9031" y="412"/>
                    <a:pt x="8749" y="109"/>
                    <a:pt x="8363" y="16"/>
                  </a:cubicBezTo>
                  <a:cubicBezTo>
                    <a:pt x="8322" y="6"/>
                    <a:pt x="8279" y="1"/>
                    <a:pt x="8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660475" y="39926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2432650" y="3990350"/>
              <a:ext cx="231500" cy="236475"/>
            </a:xfrm>
            <a:custGeom>
              <a:rect b="b" l="l" r="r" t="t"/>
              <a:pathLst>
                <a:path extrusionOk="0" h="9459" w="9260">
                  <a:moveTo>
                    <a:pt x="9041" y="0"/>
                  </a:moveTo>
                  <a:cubicBezTo>
                    <a:pt x="8925" y="2297"/>
                    <a:pt x="7965" y="4583"/>
                    <a:pt x="6378" y="6243"/>
                  </a:cubicBezTo>
                  <a:cubicBezTo>
                    <a:pt x="4729" y="7976"/>
                    <a:pt x="2380" y="9062"/>
                    <a:pt x="0" y="9229"/>
                  </a:cubicBezTo>
                  <a:cubicBezTo>
                    <a:pt x="0" y="9301"/>
                    <a:pt x="0" y="9385"/>
                    <a:pt x="21" y="9458"/>
                  </a:cubicBezTo>
                  <a:cubicBezTo>
                    <a:pt x="2464" y="9291"/>
                    <a:pt x="4865" y="8185"/>
                    <a:pt x="6556" y="6410"/>
                  </a:cubicBezTo>
                  <a:cubicBezTo>
                    <a:pt x="8111" y="4781"/>
                    <a:pt x="9072" y="2578"/>
                    <a:pt x="9260" y="323"/>
                  </a:cubicBezTo>
                  <a:cubicBezTo>
                    <a:pt x="9208" y="251"/>
                    <a:pt x="9166" y="177"/>
                    <a:pt x="9113" y="105"/>
                  </a:cubicBezTo>
                  <a:lnTo>
                    <a:pt x="9113" y="94"/>
                  </a:lnTo>
                  <a:cubicBezTo>
                    <a:pt x="9093" y="63"/>
                    <a:pt x="9062" y="31"/>
                    <a:pt x="9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569900" y="3903600"/>
              <a:ext cx="9975" cy="9075"/>
            </a:xfrm>
            <a:custGeom>
              <a:rect b="b" l="l" r="r" t="t"/>
              <a:pathLst>
                <a:path extrusionOk="0" h="363" w="399">
                  <a:moveTo>
                    <a:pt x="335" y="0"/>
                  </a:moveTo>
                  <a:cubicBezTo>
                    <a:pt x="324" y="0"/>
                    <a:pt x="313" y="5"/>
                    <a:pt x="304" y="14"/>
                  </a:cubicBezTo>
                  <a:cubicBezTo>
                    <a:pt x="210" y="98"/>
                    <a:pt x="127" y="192"/>
                    <a:pt x="32" y="286"/>
                  </a:cubicBezTo>
                  <a:cubicBezTo>
                    <a:pt x="0" y="318"/>
                    <a:pt x="30" y="362"/>
                    <a:pt x="64" y="362"/>
                  </a:cubicBezTo>
                  <a:cubicBezTo>
                    <a:pt x="74" y="362"/>
                    <a:pt x="85" y="358"/>
                    <a:pt x="95" y="348"/>
                  </a:cubicBezTo>
                  <a:lnTo>
                    <a:pt x="366" y="77"/>
                  </a:lnTo>
                  <a:cubicBezTo>
                    <a:pt x="398" y="45"/>
                    <a:pt x="369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570150" y="3905475"/>
              <a:ext cx="16525" cy="15775"/>
            </a:xfrm>
            <a:custGeom>
              <a:rect b="b" l="l" r="r" t="t"/>
              <a:pathLst>
                <a:path extrusionOk="0" h="631" w="661">
                  <a:moveTo>
                    <a:pt x="588" y="0"/>
                  </a:moveTo>
                  <a:cubicBezTo>
                    <a:pt x="577" y="0"/>
                    <a:pt x="566" y="4"/>
                    <a:pt x="555" y="13"/>
                  </a:cubicBezTo>
                  <a:cubicBezTo>
                    <a:pt x="388" y="190"/>
                    <a:pt x="210" y="368"/>
                    <a:pt x="33" y="545"/>
                  </a:cubicBezTo>
                  <a:cubicBezTo>
                    <a:pt x="0" y="578"/>
                    <a:pt x="32" y="631"/>
                    <a:pt x="68" y="631"/>
                  </a:cubicBezTo>
                  <a:cubicBezTo>
                    <a:pt x="77" y="631"/>
                    <a:pt x="87" y="627"/>
                    <a:pt x="96" y="618"/>
                  </a:cubicBezTo>
                  <a:lnTo>
                    <a:pt x="628" y="85"/>
                  </a:lnTo>
                  <a:cubicBezTo>
                    <a:pt x="661" y="52"/>
                    <a:pt x="629" y="0"/>
                    <a:pt x="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564425" y="3899175"/>
              <a:ext cx="9700" cy="8800"/>
            </a:xfrm>
            <a:custGeom>
              <a:rect b="b" l="l" r="r" t="t"/>
              <a:pathLst>
                <a:path extrusionOk="0" h="352" w="388">
                  <a:moveTo>
                    <a:pt x="324" y="0"/>
                  </a:moveTo>
                  <a:cubicBezTo>
                    <a:pt x="314" y="0"/>
                    <a:pt x="303" y="4"/>
                    <a:pt x="293" y="14"/>
                  </a:cubicBezTo>
                  <a:cubicBezTo>
                    <a:pt x="199" y="98"/>
                    <a:pt x="116" y="191"/>
                    <a:pt x="32" y="275"/>
                  </a:cubicBezTo>
                  <a:cubicBezTo>
                    <a:pt x="0" y="307"/>
                    <a:pt x="30" y="351"/>
                    <a:pt x="64" y="351"/>
                  </a:cubicBezTo>
                  <a:cubicBezTo>
                    <a:pt x="74" y="351"/>
                    <a:pt x="85" y="347"/>
                    <a:pt x="95" y="337"/>
                  </a:cubicBezTo>
                  <a:cubicBezTo>
                    <a:pt x="179" y="254"/>
                    <a:pt x="272" y="170"/>
                    <a:pt x="356" y="77"/>
                  </a:cubicBezTo>
                  <a:cubicBezTo>
                    <a:pt x="388" y="45"/>
                    <a:pt x="358" y="0"/>
                    <a:pt x="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529150" y="3899725"/>
              <a:ext cx="18900" cy="18125"/>
            </a:xfrm>
            <a:custGeom>
              <a:rect b="b" l="l" r="r" t="t"/>
              <a:pathLst>
                <a:path extrusionOk="0" h="725" w="756">
                  <a:moveTo>
                    <a:pt x="688" y="1"/>
                  </a:moveTo>
                  <a:cubicBezTo>
                    <a:pt x="679" y="1"/>
                    <a:pt x="669" y="4"/>
                    <a:pt x="660" y="13"/>
                  </a:cubicBezTo>
                  <a:lnTo>
                    <a:pt x="34" y="639"/>
                  </a:lnTo>
                  <a:cubicBezTo>
                    <a:pt x="1" y="672"/>
                    <a:pt x="33" y="725"/>
                    <a:pt x="68" y="725"/>
                  </a:cubicBezTo>
                  <a:cubicBezTo>
                    <a:pt x="78" y="725"/>
                    <a:pt x="87" y="721"/>
                    <a:pt x="96" y="712"/>
                  </a:cubicBezTo>
                  <a:lnTo>
                    <a:pt x="723" y="86"/>
                  </a:lnTo>
                  <a:cubicBezTo>
                    <a:pt x="756" y="53"/>
                    <a:pt x="724" y="1"/>
                    <a:pt x="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2529150" y="3903075"/>
              <a:ext cx="7925" cy="7225"/>
            </a:xfrm>
            <a:custGeom>
              <a:rect b="b" l="l" r="r" t="t"/>
              <a:pathLst>
                <a:path extrusionOk="0" h="289" w="317">
                  <a:moveTo>
                    <a:pt x="252" y="1"/>
                  </a:moveTo>
                  <a:cubicBezTo>
                    <a:pt x="242" y="1"/>
                    <a:pt x="231" y="5"/>
                    <a:pt x="222" y="14"/>
                  </a:cubicBezTo>
                  <a:lnTo>
                    <a:pt x="34" y="202"/>
                  </a:lnTo>
                  <a:cubicBezTo>
                    <a:pt x="1" y="235"/>
                    <a:pt x="33" y="288"/>
                    <a:pt x="69" y="288"/>
                  </a:cubicBezTo>
                  <a:cubicBezTo>
                    <a:pt x="78" y="288"/>
                    <a:pt x="88" y="284"/>
                    <a:pt x="96" y="276"/>
                  </a:cubicBezTo>
                  <a:lnTo>
                    <a:pt x="284" y="88"/>
                  </a:lnTo>
                  <a:cubicBezTo>
                    <a:pt x="316" y="47"/>
                    <a:pt x="287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2525550" y="3901000"/>
              <a:ext cx="6050" cy="5125"/>
            </a:xfrm>
            <a:custGeom>
              <a:rect b="b" l="l" r="r" t="t"/>
              <a:pathLst>
                <a:path extrusionOk="0" h="205" w="242">
                  <a:moveTo>
                    <a:pt x="178" y="0"/>
                  </a:moveTo>
                  <a:cubicBezTo>
                    <a:pt x="167" y="0"/>
                    <a:pt x="156" y="4"/>
                    <a:pt x="147" y="14"/>
                  </a:cubicBezTo>
                  <a:lnTo>
                    <a:pt x="42" y="118"/>
                  </a:lnTo>
                  <a:cubicBezTo>
                    <a:pt x="1" y="151"/>
                    <a:pt x="38" y="204"/>
                    <a:pt x="76" y="204"/>
                  </a:cubicBezTo>
                  <a:cubicBezTo>
                    <a:pt x="86" y="204"/>
                    <a:pt x="96" y="200"/>
                    <a:pt x="105" y="192"/>
                  </a:cubicBezTo>
                  <a:cubicBezTo>
                    <a:pt x="136" y="150"/>
                    <a:pt x="178" y="118"/>
                    <a:pt x="209" y="76"/>
                  </a:cubicBezTo>
                  <a:cubicBezTo>
                    <a:pt x="241" y="44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6"/>
          <p:cNvGrpSpPr/>
          <p:nvPr/>
        </p:nvGrpSpPr>
        <p:grpSpPr>
          <a:xfrm>
            <a:off x="5418385" y="3664474"/>
            <a:ext cx="1071832" cy="895647"/>
            <a:chOff x="1986875" y="5144650"/>
            <a:chExt cx="396725" cy="331500"/>
          </a:xfrm>
        </p:grpSpPr>
        <p:sp>
          <p:nvSpPr>
            <p:cNvPr id="640" name="Google Shape;640;p36"/>
            <p:cNvSpPr/>
            <p:nvPr/>
          </p:nvSpPr>
          <p:spPr>
            <a:xfrm>
              <a:off x="2194100" y="5144650"/>
              <a:ext cx="116950" cy="101325"/>
            </a:xfrm>
            <a:custGeom>
              <a:rect b="b" l="l" r="r" t="t"/>
              <a:pathLst>
                <a:path extrusionOk="0" h="4053" w="4678">
                  <a:moveTo>
                    <a:pt x="1308" y="1"/>
                  </a:moveTo>
                  <a:cubicBezTo>
                    <a:pt x="1263" y="1"/>
                    <a:pt x="1220" y="11"/>
                    <a:pt x="1180" y="33"/>
                  </a:cubicBezTo>
                  <a:cubicBezTo>
                    <a:pt x="1274" y="607"/>
                    <a:pt x="0" y="2382"/>
                    <a:pt x="0" y="2382"/>
                  </a:cubicBezTo>
                  <a:cubicBezTo>
                    <a:pt x="0" y="2382"/>
                    <a:pt x="21" y="3061"/>
                    <a:pt x="1096" y="3541"/>
                  </a:cubicBezTo>
                  <a:cubicBezTo>
                    <a:pt x="1253" y="3655"/>
                    <a:pt x="1430" y="3676"/>
                    <a:pt x="1629" y="3750"/>
                  </a:cubicBezTo>
                  <a:cubicBezTo>
                    <a:pt x="1893" y="3542"/>
                    <a:pt x="2206" y="3465"/>
                    <a:pt x="2536" y="3465"/>
                  </a:cubicBezTo>
                  <a:cubicBezTo>
                    <a:pt x="3132" y="3465"/>
                    <a:pt x="3779" y="3718"/>
                    <a:pt x="4270" y="3906"/>
                  </a:cubicBezTo>
                  <a:cubicBezTo>
                    <a:pt x="4427" y="3969"/>
                    <a:pt x="4562" y="4021"/>
                    <a:pt x="4677" y="4052"/>
                  </a:cubicBezTo>
                  <a:cubicBezTo>
                    <a:pt x="4604" y="2873"/>
                    <a:pt x="3445" y="2403"/>
                    <a:pt x="3445" y="2403"/>
                  </a:cubicBezTo>
                  <a:cubicBezTo>
                    <a:pt x="3445" y="2403"/>
                    <a:pt x="3497" y="2110"/>
                    <a:pt x="3425" y="1714"/>
                  </a:cubicBezTo>
                  <a:cubicBezTo>
                    <a:pt x="3351" y="1317"/>
                    <a:pt x="2599" y="1025"/>
                    <a:pt x="2077" y="858"/>
                  </a:cubicBezTo>
                  <a:cubicBezTo>
                    <a:pt x="2077" y="555"/>
                    <a:pt x="1641" y="1"/>
                    <a:pt x="1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2200875" y="5166450"/>
              <a:ext cx="99975" cy="75850"/>
            </a:xfrm>
            <a:custGeom>
              <a:rect b="b" l="l" r="r" t="t"/>
              <a:pathLst>
                <a:path extrusionOk="0" h="3034" w="3999">
                  <a:moveTo>
                    <a:pt x="1105" y="1"/>
                  </a:moveTo>
                  <a:cubicBezTo>
                    <a:pt x="958" y="1"/>
                    <a:pt x="168" y="1562"/>
                    <a:pt x="168" y="1562"/>
                  </a:cubicBezTo>
                  <a:lnTo>
                    <a:pt x="1" y="1917"/>
                  </a:lnTo>
                  <a:lnTo>
                    <a:pt x="825" y="2669"/>
                  </a:lnTo>
                  <a:cubicBezTo>
                    <a:pt x="982" y="2783"/>
                    <a:pt x="1159" y="2804"/>
                    <a:pt x="1358" y="2878"/>
                  </a:cubicBezTo>
                  <a:cubicBezTo>
                    <a:pt x="1622" y="2670"/>
                    <a:pt x="1935" y="2593"/>
                    <a:pt x="2265" y="2593"/>
                  </a:cubicBezTo>
                  <a:cubicBezTo>
                    <a:pt x="2861" y="2593"/>
                    <a:pt x="3508" y="2846"/>
                    <a:pt x="3999" y="3034"/>
                  </a:cubicBezTo>
                  <a:cubicBezTo>
                    <a:pt x="3696" y="2491"/>
                    <a:pt x="2579" y="2022"/>
                    <a:pt x="2579" y="2022"/>
                  </a:cubicBezTo>
                  <a:cubicBezTo>
                    <a:pt x="2579" y="2022"/>
                    <a:pt x="2485" y="1238"/>
                    <a:pt x="2298" y="1009"/>
                  </a:cubicBezTo>
                  <a:cubicBezTo>
                    <a:pt x="2099" y="779"/>
                    <a:pt x="1191" y="675"/>
                    <a:pt x="1191" y="675"/>
                  </a:cubicBezTo>
                  <a:cubicBezTo>
                    <a:pt x="1191" y="675"/>
                    <a:pt x="1233" y="111"/>
                    <a:pt x="1117" y="7"/>
                  </a:cubicBezTo>
                  <a:cubicBezTo>
                    <a:pt x="1114" y="3"/>
                    <a:pt x="1110" y="1"/>
                    <a:pt x="1105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2144500" y="5193575"/>
              <a:ext cx="107550" cy="63625"/>
            </a:xfrm>
            <a:custGeom>
              <a:rect b="b" l="l" r="r" t="t"/>
              <a:pathLst>
                <a:path extrusionOk="0" h="2545" w="4302">
                  <a:moveTo>
                    <a:pt x="1709" y="1"/>
                  </a:moveTo>
                  <a:cubicBezTo>
                    <a:pt x="837" y="1"/>
                    <a:pt x="59" y="937"/>
                    <a:pt x="1" y="937"/>
                  </a:cubicBezTo>
                  <a:lnTo>
                    <a:pt x="4114" y="2544"/>
                  </a:lnTo>
                  <a:cubicBezTo>
                    <a:pt x="4114" y="2544"/>
                    <a:pt x="4302" y="1928"/>
                    <a:pt x="4114" y="1313"/>
                  </a:cubicBezTo>
                  <a:cubicBezTo>
                    <a:pt x="3926" y="707"/>
                    <a:pt x="2861" y="185"/>
                    <a:pt x="1911" y="18"/>
                  </a:cubicBezTo>
                  <a:cubicBezTo>
                    <a:pt x="1843" y="6"/>
                    <a:pt x="1776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1986875" y="5208725"/>
              <a:ext cx="310850" cy="228525"/>
            </a:xfrm>
            <a:custGeom>
              <a:rect b="b" l="l" r="r" t="t"/>
              <a:pathLst>
                <a:path extrusionOk="0" h="9141" w="12434">
                  <a:moveTo>
                    <a:pt x="6978" y="0"/>
                  </a:moveTo>
                  <a:cubicBezTo>
                    <a:pt x="6574" y="0"/>
                    <a:pt x="6136" y="50"/>
                    <a:pt x="5669" y="174"/>
                  </a:cubicBezTo>
                  <a:cubicBezTo>
                    <a:pt x="3174" y="832"/>
                    <a:pt x="1191" y="3504"/>
                    <a:pt x="1054" y="5759"/>
                  </a:cubicBezTo>
                  <a:cubicBezTo>
                    <a:pt x="1044" y="6939"/>
                    <a:pt x="1128" y="7252"/>
                    <a:pt x="1128" y="7252"/>
                  </a:cubicBezTo>
                  <a:cubicBezTo>
                    <a:pt x="1128" y="7252"/>
                    <a:pt x="0" y="8087"/>
                    <a:pt x="251" y="8641"/>
                  </a:cubicBezTo>
                  <a:cubicBezTo>
                    <a:pt x="414" y="9008"/>
                    <a:pt x="2846" y="9141"/>
                    <a:pt x="5353" y="9141"/>
                  </a:cubicBezTo>
                  <a:cubicBezTo>
                    <a:pt x="7982" y="9141"/>
                    <a:pt x="10695" y="8994"/>
                    <a:pt x="10962" y="8818"/>
                  </a:cubicBezTo>
                  <a:cubicBezTo>
                    <a:pt x="11484" y="8463"/>
                    <a:pt x="10868" y="7430"/>
                    <a:pt x="10868" y="7430"/>
                  </a:cubicBezTo>
                  <a:cubicBezTo>
                    <a:pt x="10868" y="7430"/>
                    <a:pt x="12433" y="3055"/>
                    <a:pt x="9824" y="936"/>
                  </a:cubicBezTo>
                  <a:cubicBezTo>
                    <a:pt x="9824" y="936"/>
                    <a:pt x="8722" y="0"/>
                    <a:pt x="6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1999650" y="5218125"/>
              <a:ext cx="258150" cy="212250"/>
            </a:xfrm>
            <a:custGeom>
              <a:rect b="b" l="l" r="r" t="t"/>
              <a:pathLst>
                <a:path extrusionOk="0" h="8490" w="10326">
                  <a:moveTo>
                    <a:pt x="7361" y="0"/>
                  </a:moveTo>
                  <a:cubicBezTo>
                    <a:pt x="7006" y="0"/>
                    <a:pt x="6456" y="141"/>
                    <a:pt x="5742" y="758"/>
                  </a:cubicBezTo>
                  <a:cubicBezTo>
                    <a:pt x="4323" y="1990"/>
                    <a:pt x="4510" y="5414"/>
                    <a:pt x="4510" y="5414"/>
                  </a:cubicBezTo>
                  <a:cubicBezTo>
                    <a:pt x="4510" y="5414"/>
                    <a:pt x="1703" y="5957"/>
                    <a:pt x="1911" y="6437"/>
                  </a:cubicBezTo>
                  <a:cubicBezTo>
                    <a:pt x="2112" y="6869"/>
                    <a:pt x="5898" y="6887"/>
                    <a:pt x="6514" y="6887"/>
                  </a:cubicBezTo>
                  <a:cubicBezTo>
                    <a:pt x="6569" y="6887"/>
                    <a:pt x="6598" y="6887"/>
                    <a:pt x="6598" y="6887"/>
                  </a:cubicBezTo>
                  <a:lnTo>
                    <a:pt x="6598" y="6887"/>
                  </a:lnTo>
                  <a:cubicBezTo>
                    <a:pt x="6598" y="6887"/>
                    <a:pt x="3310" y="7116"/>
                    <a:pt x="2621" y="7147"/>
                  </a:cubicBezTo>
                  <a:cubicBezTo>
                    <a:pt x="1932" y="7168"/>
                    <a:pt x="1" y="7544"/>
                    <a:pt x="376" y="8087"/>
                  </a:cubicBezTo>
                  <a:cubicBezTo>
                    <a:pt x="724" y="8381"/>
                    <a:pt x="2145" y="8489"/>
                    <a:pt x="3808" y="8489"/>
                  </a:cubicBezTo>
                  <a:cubicBezTo>
                    <a:pt x="6688" y="8489"/>
                    <a:pt x="10292" y="8165"/>
                    <a:pt x="10305" y="7920"/>
                  </a:cubicBezTo>
                  <a:cubicBezTo>
                    <a:pt x="10326" y="7544"/>
                    <a:pt x="9835" y="6980"/>
                    <a:pt x="9835" y="6980"/>
                  </a:cubicBezTo>
                  <a:cubicBezTo>
                    <a:pt x="9835" y="6980"/>
                    <a:pt x="10305" y="4850"/>
                    <a:pt x="10263" y="3765"/>
                  </a:cubicBezTo>
                  <a:cubicBezTo>
                    <a:pt x="10210" y="2679"/>
                    <a:pt x="9688" y="1729"/>
                    <a:pt x="9104" y="978"/>
                  </a:cubicBezTo>
                  <a:cubicBezTo>
                    <a:pt x="8509" y="215"/>
                    <a:pt x="7799" y="101"/>
                    <a:pt x="7820" y="101"/>
                  </a:cubicBezTo>
                  <a:cubicBezTo>
                    <a:pt x="7820" y="101"/>
                    <a:pt x="7660" y="0"/>
                    <a:pt x="7361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2018425" y="5225050"/>
              <a:ext cx="114625" cy="134625"/>
            </a:xfrm>
            <a:custGeom>
              <a:rect b="b" l="l" r="r" t="t"/>
              <a:pathLst>
                <a:path extrusionOk="0" h="5385" w="4585">
                  <a:moveTo>
                    <a:pt x="4302" y="1"/>
                  </a:moveTo>
                  <a:cubicBezTo>
                    <a:pt x="3749" y="1"/>
                    <a:pt x="3207" y="346"/>
                    <a:pt x="2757" y="638"/>
                  </a:cubicBezTo>
                  <a:cubicBezTo>
                    <a:pt x="2256" y="982"/>
                    <a:pt x="1797" y="1390"/>
                    <a:pt x="1421" y="1859"/>
                  </a:cubicBezTo>
                  <a:cubicBezTo>
                    <a:pt x="680" y="2757"/>
                    <a:pt x="96" y="3895"/>
                    <a:pt x="12" y="5065"/>
                  </a:cubicBezTo>
                  <a:cubicBezTo>
                    <a:pt x="1" y="5277"/>
                    <a:pt x="163" y="5384"/>
                    <a:pt x="332" y="5384"/>
                  </a:cubicBezTo>
                  <a:cubicBezTo>
                    <a:pt x="479" y="5384"/>
                    <a:pt x="632" y="5302"/>
                    <a:pt x="680" y="5137"/>
                  </a:cubicBezTo>
                  <a:cubicBezTo>
                    <a:pt x="983" y="4104"/>
                    <a:pt x="1348" y="3154"/>
                    <a:pt x="2058" y="2309"/>
                  </a:cubicBezTo>
                  <a:cubicBezTo>
                    <a:pt x="2392" y="1912"/>
                    <a:pt x="2768" y="1546"/>
                    <a:pt x="3175" y="1223"/>
                  </a:cubicBezTo>
                  <a:cubicBezTo>
                    <a:pt x="3592" y="920"/>
                    <a:pt x="4084" y="701"/>
                    <a:pt x="4459" y="356"/>
                  </a:cubicBezTo>
                  <a:cubicBezTo>
                    <a:pt x="4585" y="231"/>
                    <a:pt x="4480" y="1"/>
                    <a:pt x="4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2192675" y="5228475"/>
              <a:ext cx="68000" cy="164675"/>
            </a:xfrm>
            <a:custGeom>
              <a:rect b="b" l="l" r="r" t="t"/>
              <a:pathLst>
                <a:path extrusionOk="0" h="6587" w="2720">
                  <a:moveTo>
                    <a:pt x="114" y="1"/>
                  </a:moveTo>
                  <a:cubicBezTo>
                    <a:pt x="50" y="1"/>
                    <a:pt x="1" y="71"/>
                    <a:pt x="57" y="135"/>
                  </a:cubicBezTo>
                  <a:cubicBezTo>
                    <a:pt x="715" y="950"/>
                    <a:pt x="1101" y="1837"/>
                    <a:pt x="1299" y="2881"/>
                  </a:cubicBezTo>
                  <a:cubicBezTo>
                    <a:pt x="1508" y="3977"/>
                    <a:pt x="1310" y="5053"/>
                    <a:pt x="944" y="6097"/>
                  </a:cubicBezTo>
                  <a:cubicBezTo>
                    <a:pt x="849" y="6374"/>
                    <a:pt x="1111" y="6586"/>
                    <a:pt x="1361" y="6586"/>
                  </a:cubicBezTo>
                  <a:cubicBezTo>
                    <a:pt x="1496" y="6586"/>
                    <a:pt x="1627" y="6525"/>
                    <a:pt x="1696" y="6378"/>
                  </a:cubicBezTo>
                  <a:cubicBezTo>
                    <a:pt x="2719" y="4197"/>
                    <a:pt x="2030" y="1524"/>
                    <a:pt x="172" y="21"/>
                  </a:cubicBezTo>
                  <a:cubicBezTo>
                    <a:pt x="153" y="7"/>
                    <a:pt x="133" y="1"/>
                    <a:pt x="114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2035825" y="5406650"/>
              <a:ext cx="196425" cy="19425"/>
            </a:xfrm>
            <a:custGeom>
              <a:rect b="b" l="l" r="r" t="t"/>
              <a:pathLst>
                <a:path extrusionOk="0" h="777" w="7857">
                  <a:moveTo>
                    <a:pt x="7643" y="0"/>
                  </a:moveTo>
                  <a:cubicBezTo>
                    <a:pt x="7634" y="0"/>
                    <a:pt x="7625" y="1"/>
                    <a:pt x="7615" y="3"/>
                  </a:cubicBezTo>
                  <a:cubicBezTo>
                    <a:pt x="6415" y="223"/>
                    <a:pt x="5214" y="243"/>
                    <a:pt x="3993" y="295"/>
                  </a:cubicBezTo>
                  <a:cubicBezTo>
                    <a:pt x="3629" y="308"/>
                    <a:pt x="3261" y="317"/>
                    <a:pt x="2894" y="317"/>
                  </a:cubicBezTo>
                  <a:cubicBezTo>
                    <a:pt x="2672" y="317"/>
                    <a:pt x="2449" y="314"/>
                    <a:pt x="2228" y="306"/>
                  </a:cubicBezTo>
                  <a:cubicBezTo>
                    <a:pt x="2154" y="305"/>
                    <a:pt x="2078" y="304"/>
                    <a:pt x="2001" y="304"/>
                  </a:cubicBezTo>
                  <a:cubicBezTo>
                    <a:pt x="1917" y="304"/>
                    <a:pt x="1831" y="305"/>
                    <a:pt x="1744" y="305"/>
                  </a:cubicBezTo>
                  <a:cubicBezTo>
                    <a:pt x="1280" y="305"/>
                    <a:pt x="790" y="293"/>
                    <a:pt x="391" y="139"/>
                  </a:cubicBezTo>
                  <a:cubicBezTo>
                    <a:pt x="359" y="127"/>
                    <a:pt x="330" y="121"/>
                    <a:pt x="303" y="121"/>
                  </a:cubicBezTo>
                  <a:cubicBezTo>
                    <a:pt x="46" y="121"/>
                    <a:pt x="0" y="632"/>
                    <a:pt x="289" y="632"/>
                  </a:cubicBezTo>
                  <a:cubicBezTo>
                    <a:pt x="302" y="632"/>
                    <a:pt x="315" y="631"/>
                    <a:pt x="328" y="629"/>
                  </a:cubicBezTo>
                  <a:cubicBezTo>
                    <a:pt x="453" y="610"/>
                    <a:pt x="580" y="602"/>
                    <a:pt x="709" y="602"/>
                  </a:cubicBezTo>
                  <a:cubicBezTo>
                    <a:pt x="1210" y="602"/>
                    <a:pt x="1739" y="719"/>
                    <a:pt x="2228" y="744"/>
                  </a:cubicBezTo>
                  <a:cubicBezTo>
                    <a:pt x="2628" y="765"/>
                    <a:pt x="3027" y="776"/>
                    <a:pt x="3426" y="776"/>
                  </a:cubicBezTo>
                  <a:cubicBezTo>
                    <a:pt x="3643" y="776"/>
                    <a:pt x="3860" y="773"/>
                    <a:pt x="4077" y="765"/>
                  </a:cubicBezTo>
                  <a:cubicBezTo>
                    <a:pt x="5287" y="724"/>
                    <a:pt x="6498" y="494"/>
                    <a:pt x="7699" y="274"/>
                  </a:cubicBezTo>
                  <a:cubicBezTo>
                    <a:pt x="7857" y="245"/>
                    <a:pt x="7800" y="0"/>
                    <a:pt x="7643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2042750" y="5264050"/>
              <a:ext cx="29750" cy="32775"/>
            </a:xfrm>
            <a:custGeom>
              <a:rect b="b" l="l" r="r" t="t"/>
              <a:pathLst>
                <a:path extrusionOk="0" h="1311" w="1190">
                  <a:moveTo>
                    <a:pt x="971" y="1"/>
                  </a:moveTo>
                  <a:cubicBezTo>
                    <a:pt x="934" y="1"/>
                    <a:pt x="897" y="15"/>
                    <a:pt x="866" y="49"/>
                  </a:cubicBezTo>
                  <a:cubicBezTo>
                    <a:pt x="626" y="331"/>
                    <a:pt x="375" y="592"/>
                    <a:pt x="156" y="884"/>
                  </a:cubicBezTo>
                  <a:cubicBezTo>
                    <a:pt x="0" y="1092"/>
                    <a:pt x="166" y="1310"/>
                    <a:pt x="351" y="1310"/>
                  </a:cubicBezTo>
                  <a:cubicBezTo>
                    <a:pt x="425" y="1310"/>
                    <a:pt x="503" y="1274"/>
                    <a:pt x="563" y="1187"/>
                  </a:cubicBezTo>
                  <a:cubicBezTo>
                    <a:pt x="772" y="884"/>
                    <a:pt x="939" y="571"/>
                    <a:pt x="1127" y="247"/>
                  </a:cubicBezTo>
                  <a:cubicBezTo>
                    <a:pt x="1190" y="130"/>
                    <a:pt x="1082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2025225" y="5312000"/>
              <a:ext cx="20900" cy="27500"/>
            </a:xfrm>
            <a:custGeom>
              <a:rect b="b" l="l" r="r" t="t"/>
              <a:pathLst>
                <a:path extrusionOk="0" h="1100" w="836">
                  <a:moveTo>
                    <a:pt x="487" y="0"/>
                  </a:moveTo>
                  <a:cubicBezTo>
                    <a:pt x="422" y="0"/>
                    <a:pt x="358" y="17"/>
                    <a:pt x="304" y="52"/>
                  </a:cubicBezTo>
                  <a:cubicBezTo>
                    <a:pt x="158" y="146"/>
                    <a:pt x="116" y="281"/>
                    <a:pt x="84" y="438"/>
                  </a:cubicBezTo>
                  <a:cubicBezTo>
                    <a:pt x="74" y="511"/>
                    <a:pt x="53" y="574"/>
                    <a:pt x="53" y="636"/>
                  </a:cubicBezTo>
                  <a:cubicBezTo>
                    <a:pt x="63" y="668"/>
                    <a:pt x="63" y="689"/>
                    <a:pt x="63" y="710"/>
                  </a:cubicBezTo>
                  <a:lnTo>
                    <a:pt x="53" y="731"/>
                  </a:lnTo>
                  <a:cubicBezTo>
                    <a:pt x="1" y="856"/>
                    <a:pt x="22" y="1002"/>
                    <a:pt x="147" y="1075"/>
                  </a:cubicBezTo>
                  <a:cubicBezTo>
                    <a:pt x="179" y="1091"/>
                    <a:pt x="219" y="1099"/>
                    <a:pt x="260" y="1099"/>
                  </a:cubicBezTo>
                  <a:cubicBezTo>
                    <a:pt x="350" y="1099"/>
                    <a:pt x="445" y="1060"/>
                    <a:pt x="481" y="981"/>
                  </a:cubicBezTo>
                  <a:cubicBezTo>
                    <a:pt x="534" y="866"/>
                    <a:pt x="627" y="803"/>
                    <a:pt x="690" y="699"/>
                  </a:cubicBezTo>
                  <a:cubicBezTo>
                    <a:pt x="721" y="657"/>
                    <a:pt x="752" y="615"/>
                    <a:pt x="784" y="563"/>
                  </a:cubicBezTo>
                  <a:cubicBezTo>
                    <a:pt x="836" y="459"/>
                    <a:pt x="836" y="355"/>
                    <a:pt x="815" y="239"/>
                  </a:cubicBezTo>
                  <a:cubicBezTo>
                    <a:pt x="786" y="87"/>
                    <a:pt x="635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2094650" y="5273225"/>
              <a:ext cx="63175" cy="95400"/>
            </a:xfrm>
            <a:custGeom>
              <a:rect b="b" l="l" r="r" t="t"/>
              <a:pathLst>
                <a:path extrusionOk="0" h="3816" w="2527">
                  <a:moveTo>
                    <a:pt x="805" y="841"/>
                  </a:moveTo>
                  <a:lnTo>
                    <a:pt x="805" y="1342"/>
                  </a:lnTo>
                  <a:cubicBezTo>
                    <a:pt x="690" y="1279"/>
                    <a:pt x="617" y="1196"/>
                    <a:pt x="648" y="1081"/>
                  </a:cubicBezTo>
                  <a:cubicBezTo>
                    <a:pt x="669" y="966"/>
                    <a:pt x="731" y="893"/>
                    <a:pt x="805" y="841"/>
                  </a:cubicBezTo>
                  <a:close/>
                  <a:moveTo>
                    <a:pt x="1076" y="746"/>
                  </a:moveTo>
                  <a:cubicBezTo>
                    <a:pt x="1139" y="746"/>
                    <a:pt x="1202" y="757"/>
                    <a:pt x="1264" y="767"/>
                  </a:cubicBezTo>
                  <a:cubicBezTo>
                    <a:pt x="1295" y="767"/>
                    <a:pt x="1316" y="778"/>
                    <a:pt x="1337" y="778"/>
                  </a:cubicBezTo>
                  <a:cubicBezTo>
                    <a:pt x="1337" y="997"/>
                    <a:pt x="1348" y="1258"/>
                    <a:pt x="1348" y="1519"/>
                  </a:cubicBezTo>
                  <a:cubicBezTo>
                    <a:pt x="1243" y="1488"/>
                    <a:pt x="1149" y="1467"/>
                    <a:pt x="1065" y="1435"/>
                  </a:cubicBezTo>
                  <a:lnTo>
                    <a:pt x="1076" y="746"/>
                  </a:lnTo>
                  <a:close/>
                  <a:moveTo>
                    <a:pt x="1587" y="2229"/>
                  </a:moveTo>
                  <a:cubicBezTo>
                    <a:pt x="1807" y="2438"/>
                    <a:pt x="1786" y="2730"/>
                    <a:pt x="1587" y="2876"/>
                  </a:cubicBezTo>
                  <a:lnTo>
                    <a:pt x="1587" y="2229"/>
                  </a:lnTo>
                  <a:close/>
                  <a:moveTo>
                    <a:pt x="1055" y="1989"/>
                  </a:moveTo>
                  <a:cubicBezTo>
                    <a:pt x="1160" y="2010"/>
                    <a:pt x="1264" y="2031"/>
                    <a:pt x="1348" y="2073"/>
                  </a:cubicBezTo>
                  <a:cubicBezTo>
                    <a:pt x="1358" y="2386"/>
                    <a:pt x="1358" y="2688"/>
                    <a:pt x="1358" y="2950"/>
                  </a:cubicBezTo>
                  <a:cubicBezTo>
                    <a:pt x="1332" y="2952"/>
                    <a:pt x="1306" y="2953"/>
                    <a:pt x="1280" y="2953"/>
                  </a:cubicBezTo>
                  <a:cubicBezTo>
                    <a:pt x="1202" y="2953"/>
                    <a:pt x="1126" y="2942"/>
                    <a:pt x="1055" y="2918"/>
                  </a:cubicBezTo>
                  <a:lnTo>
                    <a:pt x="1055" y="1989"/>
                  </a:lnTo>
                  <a:close/>
                  <a:moveTo>
                    <a:pt x="887" y="1"/>
                  </a:moveTo>
                  <a:cubicBezTo>
                    <a:pt x="849" y="1"/>
                    <a:pt x="818" y="2"/>
                    <a:pt x="815" y="6"/>
                  </a:cubicBezTo>
                  <a:cubicBezTo>
                    <a:pt x="805" y="16"/>
                    <a:pt x="805" y="141"/>
                    <a:pt x="805" y="340"/>
                  </a:cubicBezTo>
                  <a:cubicBezTo>
                    <a:pt x="481" y="433"/>
                    <a:pt x="262" y="663"/>
                    <a:pt x="168" y="841"/>
                  </a:cubicBezTo>
                  <a:cubicBezTo>
                    <a:pt x="1" y="1122"/>
                    <a:pt x="95" y="1477"/>
                    <a:pt x="439" y="1718"/>
                  </a:cubicBezTo>
                  <a:cubicBezTo>
                    <a:pt x="575" y="1811"/>
                    <a:pt x="700" y="1874"/>
                    <a:pt x="815" y="1916"/>
                  </a:cubicBezTo>
                  <a:cubicBezTo>
                    <a:pt x="815" y="2219"/>
                    <a:pt x="826" y="2511"/>
                    <a:pt x="826" y="2783"/>
                  </a:cubicBezTo>
                  <a:cubicBezTo>
                    <a:pt x="680" y="2657"/>
                    <a:pt x="564" y="2479"/>
                    <a:pt x="481" y="2282"/>
                  </a:cubicBezTo>
                  <a:cubicBezTo>
                    <a:pt x="366" y="2312"/>
                    <a:pt x="1" y="2521"/>
                    <a:pt x="1" y="2521"/>
                  </a:cubicBezTo>
                  <a:cubicBezTo>
                    <a:pt x="1" y="2521"/>
                    <a:pt x="168" y="3273"/>
                    <a:pt x="815" y="3440"/>
                  </a:cubicBezTo>
                  <a:lnTo>
                    <a:pt x="836" y="3440"/>
                  </a:lnTo>
                  <a:lnTo>
                    <a:pt x="836" y="3816"/>
                  </a:lnTo>
                  <a:lnTo>
                    <a:pt x="1045" y="3816"/>
                  </a:lnTo>
                  <a:lnTo>
                    <a:pt x="1045" y="3482"/>
                  </a:lnTo>
                  <a:cubicBezTo>
                    <a:pt x="1149" y="3503"/>
                    <a:pt x="1264" y="3503"/>
                    <a:pt x="1369" y="3503"/>
                  </a:cubicBezTo>
                  <a:lnTo>
                    <a:pt x="1369" y="3816"/>
                  </a:lnTo>
                  <a:lnTo>
                    <a:pt x="1577" y="3816"/>
                  </a:lnTo>
                  <a:lnTo>
                    <a:pt x="1577" y="3472"/>
                  </a:lnTo>
                  <a:cubicBezTo>
                    <a:pt x="1703" y="3430"/>
                    <a:pt x="1828" y="3377"/>
                    <a:pt x="1942" y="3284"/>
                  </a:cubicBezTo>
                  <a:cubicBezTo>
                    <a:pt x="2308" y="3001"/>
                    <a:pt x="2527" y="2396"/>
                    <a:pt x="2151" y="1978"/>
                  </a:cubicBezTo>
                  <a:cubicBezTo>
                    <a:pt x="1984" y="1790"/>
                    <a:pt x="1953" y="1739"/>
                    <a:pt x="1598" y="1603"/>
                  </a:cubicBezTo>
                  <a:lnTo>
                    <a:pt x="1608" y="934"/>
                  </a:lnTo>
                  <a:cubicBezTo>
                    <a:pt x="1724" y="1071"/>
                    <a:pt x="1713" y="1217"/>
                    <a:pt x="1713" y="1217"/>
                  </a:cubicBezTo>
                  <a:lnTo>
                    <a:pt x="2266" y="1122"/>
                  </a:lnTo>
                  <a:cubicBezTo>
                    <a:pt x="2266" y="1122"/>
                    <a:pt x="2204" y="579"/>
                    <a:pt x="1608" y="371"/>
                  </a:cubicBezTo>
                  <a:lnTo>
                    <a:pt x="1619" y="16"/>
                  </a:lnTo>
                  <a:cubicBezTo>
                    <a:pt x="1619" y="16"/>
                    <a:pt x="1503" y="11"/>
                    <a:pt x="1423" y="11"/>
                  </a:cubicBezTo>
                  <a:cubicBezTo>
                    <a:pt x="1382" y="11"/>
                    <a:pt x="1351" y="12"/>
                    <a:pt x="1348" y="16"/>
                  </a:cubicBezTo>
                  <a:cubicBezTo>
                    <a:pt x="1348" y="16"/>
                    <a:pt x="1337" y="131"/>
                    <a:pt x="1337" y="308"/>
                  </a:cubicBezTo>
                  <a:cubicBezTo>
                    <a:pt x="1271" y="301"/>
                    <a:pt x="1210" y="293"/>
                    <a:pt x="1150" y="293"/>
                  </a:cubicBezTo>
                  <a:cubicBezTo>
                    <a:pt x="1126" y="293"/>
                    <a:pt x="1101" y="295"/>
                    <a:pt x="1076" y="298"/>
                  </a:cubicBezTo>
                  <a:lnTo>
                    <a:pt x="1076" y="6"/>
                  </a:lnTo>
                  <a:cubicBezTo>
                    <a:pt x="1076" y="6"/>
                    <a:pt x="965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2187575" y="5289275"/>
              <a:ext cx="196025" cy="186875"/>
            </a:xfrm>
            <a:custGeom>
              <a:rect b="b" l="l" r="r" t="t"/>
              <a:pathLst>
                <a:path extrusionOk="0" h="7475" w="7841">
                  <a:moveTo>
                    <a:pt x="1953" y="0"/>
                  </a:moveTo>
                  <a:cubicBezTo>
                    <a:pt x="1055" y="251"/>
                    <a:pt x="585" y="930"/>
                    <a:pt x="585" y="930"/>
                  </a:cubicBezTo>
                  <a:cubicBezTo>
                    <a:pt x="585" y="930"/>
                    <a:pt x="157" y="1431"/>
                    <a:pt x="125" y="2642"/>
                  </a:cubicBezTo>
                  <a:cubicBezTo>
                    <a:pt x="84" y="3623"/>
                    <a:pt x="0" y="5419"/>
                    <a:pt x="960" y="6609"/>
                  </a:cubicBezTo>
                  <a:cubicBezTo>
                    <a:pt x="1400" y="7159"/>
                    <a:pt x="2321" y="7475"/>
                    <a:pt x="3319" y="7475"/>
                  </a:cubicBezTo>
                  <a:cubicBezTo>
                    <a:pt x="4479" y="7475"/>
                    <a:pt x="5743" y="7048"/>
                    <a:pt x="6473" y="6066"/>
                  </a:cubicBezTo>
                  <a:cubicBezTo>
                    <a:pt x="7841" y="4229"/>
                    <a:pt x="7026" y="2130"/>
                    <a:pt x="5679" y="1118"/>
                  </a:cubicBezTo>
                  <a:cubicBezTo>
                    <a:pt x="4333" y="94"/>
                    <a:pt x="1953" y="0"/>
                    <a:pt x="1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2188075" y="5301800"/>
              <a:ext cx="167850" cy="169525"/>
            </a:xfrm>
            <a:custGeom>
              <a:rect b="b" l="l" r="r" t="t"/>
              <a:pathLst>
                <a:path extrusionOk="0" h="6781" w="6714">
                  <a:moveTo>
                    <a:pt x="1379" y="0"/>
                  </a:moveTo>
                  <a:lnTo>
                    <a:pt x="794" y="376"/>
                  </a:lnTo>
                  <a:lnTo>
                    <a:pt x="606" y="491"/>
                  </a:lnTo>
                  <a:cubicBezTo>
                    <a:pt x="1" y="2621"/>
                    <a:pt x="408" y="4740"/>
                    <a:pt x="492" y="4949"/>
                  </a:cubicBezTo>
                  <a:cubicBezTo>
                    <a:pt x="586" y="5168"/>
                    <a:pt x="930" y="6129"/>
                    <a:pt x="2131" y="6567"/>
                  </a:cubicBezTo>
                  <a:cubicBezTo>
                    <a:pt x="2522" y="6710"/>
                    <a:pt x="2975" y="6781"/>
                    <a:pt x="3433" y="6781"/>
                  </a:cubicBezTo>
                  <a:cubicBezTo>
                    <a:pt x="4379" y="6781"/>
                    <a:pt x="5348" y="6479"/>
                    <a:pt x="5847" y="5888"/>
                  </a:cubicBezTo>
                  <a:cubicBezTo>
                    <a:pt x="6056" y="5638"/>
                    <a:pt x="6213" y="5377"/>
                    <a:pt x="6327" y="5126"/>
                  </a:cubicBezTo>
                  <a:cubicBezTo>
                    <a:pt x="6338" y="5095"/>
                    <a:pt x="6359" y="5064"/>
                    <a:pt x="6369" y="5032"/>
                  </a:cubicBezTo>
                  <a:cubicBezTo>
                    <a:pt x="6714" y="4166"/>
                    <a:pt x="6296" y="3185"/>
                    <a:pt x="5419" y="2830"/>
                  </a:cubicBezTo>
                  <a:cubicBezTo>
                    <a:pt x="4976" y="2658"/>
                    <a:pt x="4510" y="2596"/>
                    <a:pt x="4068" y="2596"/>
                  </a:cubicBezTo>
                  <a:cubicBezTo>
                    <a:pt x="3999" y="2596"/>
                    <a:pt x="3931" y="2597"/>
                    <a:pt x="3864" y="2600"/>
                  </a:cubicBezTo>
                  <a:cubicBezTo>
                    <a:pt x="3834" y="2601"/>
                    <a:pt x="3805" y="2602"/>
                    <a:pt x="3776" y="2602"/>
                  </a:cubicBezTo>
                  <a:cubicBezTo>
                    <a:pt x="2737" y="2602"/>
                    <a:pt x="1831" y="1882"/>
                    <a:pt x="1588" y="85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210275" y="5299975"/>
              <a:ext cx="151650" cy="142675"/>
            </a:xfrm>
            <a:custGeom>
              <a:rect b="b" l="l" r="r" t="t"/>
              <a:pathLst>
                <a:path extrusionOk="0" h="5707" w="6066">
                  <a:moveTo>
                    <a:pt x="595" y="1"/>
                  </a:moveTo>
                  <a:lnTo>
                    <a:pt x="1" y="376"/>
                  </a:lnTo>
                  <a:cubicBezTo>
                    <a:pt x="11" y="1263"/>
                    <a:pt x="105" y="3664"/>
                    <a:pt x="1117" y="4708"/>
                  </a:cubicBezTo>
                  <a:cubicBezTo>
                    <a:pt x="1731" y="5340"/>
                    <a:pt x="2814" y="5707"/>
                    <a:pt x="3797" y="5707"/>
                  </a:cubicBezTo>
                  <a:cubicBezTo>
                    <a:pt x="3951" y="5707"/>
                    <a:pt x="4102" y="5698"/>
                    <a:pt x="4249" y="5680"/>
                  </a:cubicBezTo>
                  <a:cubicBezTo>
                    <a:pt x="5722" y="5492"/>
                    <a:pt x="6066" y="3476"/>
                    <a:pt x="4708" y="2861"/>
                  </a:cubicBezTo>
                  <a:cubicBezTo>
                    <a:pt x="4688" y="2850"/>
                    <a:pt x="4667" y="2840"/>
                    <a:pt x="4636" y="2829"/>
                  </a:cubicBezTo>
                  <a:cubicBezTo>
                    <a:pt x="4192" y="2658"/>
                    <a:pt x="3725" y="2595"/>
                    <a:pt x="3282" y="2595"/>
                  </a:cubicBezTo>
                  <a:cubicBezTo>
                    <a:pt x="3214" y="2595"/>
                    <a:pt x="3147" y="2597"/>
                    <a:pt x="3080" y="2600"/>
                  </a:cubicBezTo>
                  <a:cubicBezTo>
                    <a:pt x="3051" y="2601"/>
                    <a:pt x="3021" y="2601"/>
                    <a:pt x="2992" y="2601"/>
                  </a:cubicBezTo>
                  <a:cubicBezTo>
                    <a:pt x="1953" y="2601"/>
                    <a:pt x="1038" y="1882"/>
                    <a:pt x="794" y="857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2144500" y="5231950"/>
              <a:ext cx="87975" cy="82150"/>
            </a:xfrm>
            <a:custGeom>
              <a:rect b="b" l="l" r="r" t="t"/>
              <a:pathLst>
                <a:path extrusionOk="0" h="3286" w="3519">
                  <a:moveTo>
                    <a:pt x="2879" y="0"/>
                  </a:moveTo>
                  <a:cubicBezTo>
                    <a:pt x="2397" y="0"/>
                    <a:pt x="1750" y="334"/>
                    <a:pt x="1191" y="748"/>
                  </a:cubicBezTo>
                  <a:cubicBezTo>
                    <a:pt x="804" y="1040"/>
                    <a:pt x="460" y="1364"/>
                    <a:pt x="241" y="1625"/>
                  </a:cubicBezTo>
                  <a:cubicBezTo>
                    <a:pt x="105" y="1792"/>
                    <a:pt x="22" y="1928"/>
                    <a:pt x="1" y="2033"/>
                  </a:cubicBezTo>
                  <a:cubicBezTo>
                    <a:pt x="502" y="2752"/>
                    <a:pt x="1504" y="3086"/>
                    <a:pt x="2026" y="3212"/>
                  </a:cubicBezTo>
                  <a:cubicBezTo>
                    <a:pt x="2089" y="3233"/>
                    <a:pt x="2141" y="3244"/>
                    <a:pt x="2182" y="3254"/>
                  </a:cubicBezTo>
                  <a:cubicBezTo>
                    <a:pt x="2287" y="3274"/>
                    <a:pt x="2349" y="3285"/>
                    <a:pt x="2349" y="3285"/>
                  </a:cubicBezTo>
                  <a:lnTo>
                    <a:pt x="3519" y="2471"/>
                  </a:lnTo>
                  <a:cubicBezTo>
                    <a:pt x="3519" y="2471"/>
                    <a:pt x="3258" y="163"/>
                    <a:pt x="2997" y="7"/>
                  </a:cubicBezTo>
                  <a:cubicBezTo>
                    <a:pt x="2959" y="2"/>
                    <a:pt x="2920" y="0"/>
                    <a:pt x="28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2144500" y="5250650"/>
              <a:ext cx="77550" cy="62650"/>
            </a:xfrm>
            <a:custGeom>
              <a:rect b="b" l="l" r="r" t="t"/>
              <a:pathLst>
                <a:path extrusionOk="0" h="2506" w="3102">
                  <a:moveTo>
                    <a:pt x="1191" y="0"/>
                  </a:moveTo>
                  <a:cubicBezTo>
                    <a:pt x="804" y="292"/>
                    <a:pt x="460" y="616"/>
                    <a:pt x="241" y="877"/>
                  </a:cubicBezTo>
                  <a:cubicBezTo>
                    <a:pt x="105" y="1044"/>
                    <a:pt x="22" y="1180"/>
                    <a:pt x="1" y="1285"/>
                  </a:cubicBezTo>
                  <a:cubicBezTo>
                    <a:pt x="502" y="2004"/>
                    <a:pt x="1504" y="2338"/>
                    <a:pt x="2026" y="2464"/>
                  </a:cubicBezTo>
                  <a:cubicBezTo>
                    <a:pt x="2089" y="2485"/>
                    <a:pt x="2141" y="2496"/>
                    <a:pt x="2182" y="2506"/>
                  </a:cubicBezTo>
                  <a:lnTo>
                    <a:pt x="2861" y="1974"/>
                  </a:lnTo>
                  <a:lnTo>
                    <a:pt x="3101" y="1566"/>
                  </a:lnTo>
                  <a:cubicBezTo>
                    <a:pt x="3101" y="1514"/>
                    <a:pt x="1713" y="418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144500" y="5272550"/>
              <a:ext cx="71550" cy="39700"/>
            </a:xfrm>
            <a:custGeom>
              <a:rect b="b" l="l" r="r" t="t"/>
              <a:pathLst>
                <a:path extrusionOk="0" h="1588" w="2862">
                  <a:moveTo>
                    <a:pt x="241" y="1"/>
                  </a:moveTo>
                  <a:cubicBezTo>
                    <a:pt x="105" y="168"/>
                    <a:pt x="22" y="304"/>
                    <a:pt x="1" y="409"/>
                  </a:cubicBezTo>
                  <a:cubicBezTo>
                    <a:pt x="502" y="1128"/>
                    <a:pt x="1504" y="1462"/>
                    <a:pt x="2026" y="1588"/>
                  </a:cubicBezTo>
                  <a:lnTo>
                    <a:pt x="2861" y="931"/>
                  </a:lnTo>
                  <a:cubicBezTo>
                    <a:pt x="2768" y="846"/>
                    <a:pt x="1557" y="167"/>
                    <a:pt x="1360" y="167"/>
                  </a:cubicBezTo>
                  <a:cubicBezTo>
                    <a:pt x="1336" y="167"/>
                    <a:pt x="1327" y="177"/>
                    <a:pt x="1337" y="200"/>
                  </a:cubicBezTo>
                  <a:cubicBezTo>
                    <a:pt x="1421" y="409"/>
                    <a:pt x="1901" y="931"/>
                    <a:pt x="1932" y="961"/>
                  </a:cubicBezTo>
                  <a:cubicBezTo>
                    <a:pt x="1880" y="931"/>
                    <a:pt x="836" y="325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2184700" y="5279875"/>
              <a:ext cx="62675" cy="46225"/>
            </a:xfrm>
            <a:custGeom>
              <a:rect b="b" l="l" r="r" t="t"/>
              <a:pathLst>
                <a:path extrusionOk="0" h="1849" w="2507">
                  <a:moveTo>
                    <a:pt x="2078" y="0"/>
                  </a:moveTo>
                  <a:cubicBezTo>
                    <a:pt x="1723" y="167"/>
                    <a:pt x="21" y="1222"/>
                    <a:pt x="21" y="1222"/>
                  </a:cubicBezTo>
                  <a:cubicBezTo>
                    <a:pt x="21" y="1222"/>
                    <a:pt x="1" y="1619"/>
                    <a:pt x="397" y="1848"/>
                  </a:cubicBezTo>
                  <a:cubicBezTo>
                    <a:pt x="523" y="1524"/>
                    <a:pt x="2412" y="366"/>
                    <a:pt x="2506" y="355"/>
                  </a:cubicBezTo>
                  <a:cubicBezTo>
                    <a:pt x="2506" y="355"/>
                    <a:pt x="2423" y="157"/>
                    <a:pt x="2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2257600" y="5457525"/>
              <a:ext cx="41250" cy="9500"/>
            </a:xfrm>
            <a:custGeom>
              <a:rect b="b" l="l" r="r" t="t"/>
              <a:pathLst>
                <a:path extrusionOk="0" h="380" w="1650">
                  <a:moveTo>
                    <a:pt x="1503" y="1"/>
                  </a:moveTo>
                  <a:cubicBezTo>
                    <a:pt x="1495" y="1"/>
                    <a:pt x="1487" y="2"/>
                    <a:pt x="1479" y="4"/>
                  </a:cubicBezTo>
                  <a:cubicBezTo>
                    <a:pt x="1320" y="48"/>
                    <a:pt x="1164" y="62"/>
                    <a:pt x="1009" y="62"/>
                  </a:cubicBezTo>
                  <a:cubicBezTo>
                    <a:pt x="756" y="62"/>
                    <a:pt x="506" y="23"/>
                    <a:pt x="247" y="4"/>
                  </a:cubicBezTo>
                  <a:cubicBezTo>
                    <a:pt x="244" y="4"/>
                    <a:pt x="240" y="4"/>
                    <a:pt x="236" y="4"/>
                  </a:cubicBezTo>
                  <a:cubicBezTo>
                    <a:pt x="77" y="4"/>
                    <a:pt x="0" y="235"/>
                    <a:pt x="164" y="296"/>
                  </a:cubicBezTo>
                  <a:cubicBezTo>
                    <a:pt x="324" y="356"/>
                    <a:pt x="489" y="380"/>
                    <a:pt x="655" y="380"/>
                  </a:cubicBezTo>
                  <a:cubicBezTo>
                    <a:pt x="952" y="380"/>
                    <a:pt x="1254" y="303"/>
                    <a:pt x="1542" y="223"/>
                  </a:cubicBezTo>
                  <a:cubicBezTo>
                    <a:pt x="1649" y="184"/>
                    <a:pt x="1602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2204900" y="5412425"/>
              <a:ext cx="47050" cy="48025"/>
            </a:xfrm>
            <a:custGeom>
              <a:rect b="b" l="l" r="r" t="t"/>
              <a:pathLst>
                <a:path extrusionOk="0" h="1921" w="1882">
                  <a:moveTo>
                    <a:pt x="128" y="1"/>
                  </a:moveTo>
                  <a:cubicBezTo>
                    <a:pt x="65" y="1"/>
                    <a:pt x="0" y="50"/>
                    <a:pt x="7" y="127"/>
                  </a:cubicBezTo>
                  <a:cubicBezTo>
                    <a:pt x="80" y="1045"/>
                    <a:pt x="863" y="1662"/>
                    <a:pt x="1677" y="1912"/>
                  </a:cubicBezTo>
                  <a:cubicBezTo>
                    <a:pt x="1692" y="1918"/>
                    <a:pt x="1706" y="1921"/>
                    <a:pt x="1719" y="1921"/>
                  </a:cubicBezTo>
                  <a:cubicBezTo>
                    <a:pt x="1828" y="1921"/>
                    <a:pt x="1881" y="1751"/>
                    <a:pt x="1761" y="1714"/>
                  </a:cubicBezTo>
                  <a:cubicBezTo>
                    <a:pt x="998" y="1463"/>
                    <a:pt x="539" y="764"/>
                    <a:pt x="226" y="64"/>
                  </a:cubicBezTo>
                  <a:cubicBezTo>
                    <a:pt x="206" y="20"/>
                    <a:pt x="16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2258550" y="5332075"/>
              <a:ext cx="56150" cy="77800"/>
            </a:xfrm>
            <a:custGeom>
              <a:rect b="b" l="l" r="r" t="t"/>
              <a:pathLst>
                <a:path extrusionOk="0" h="3112" w="2246">
                  <a:moveTo>
                    <a:pt x="554" y="825"/>
                  </a:moveTo>
                  <a:cubicBezTo>
                    <a:pt x="585" y="940"/>
                    <a:pt x="627" y="1076"/>
                    <a:pt x="669" y="1211"/>
                  </a:cubicBezTo>
                  <a:cubicBezTo>
                    <a:pt x="564" y="1190"/>
                    <a:pt x="492" y="1149"/>
                    <a:pt x="481" y="1044"/>
                  </a:cubicBezTo>
                  <a:cubicBezTo>
                    <a:pt x="481" y="951"/>
                    <a:pt x="502" y="877"/>
                    <a:pt x="554" y="825"/>
                  </a:cubicBezTo>
                  <a:close/>
                  <a:moveTo>
                    <a:pt x="951" y="647"/>
                  </a:moveTo>
                  <a:cubicBezTo>
                    <a:pt x="1003" y="825"/>
                    <a:pt x="1065" y="1013"/>
                    <a:pt x="1128" y="1222"/>
                  </a:cubicBezTo>
                  <a:lnTo>
                    <a:pt x="888" y="1222"/>
                  </a:lnTo>
                  <a:lnTo>
                    <a:pt x="742" y="689"/>
                  </a:lnTo>
                  <a:cubicBezTo>
                    <a:pt x="784" y="679"/>
                    <a:pt x="836" y="658"/>
                    <a:pt x="888" y="658"/>
                  </a:cubicBezTo>
                  <a:cubicBezTo>
                    <a:pt x="909" y="658"/>
                    <a:pt x="930" y="647"/>
                    <a:pt x="951" y="647"/>
                  </a:cubicBezTo>
                  <a:close/>
                  <a:moveTo>
                    <a:pt x="1483" y="1712"/>
                  </a:moveTo>
                  <a:lnTo>
                    <a:pt x="1483" y="1712"/>
                  </a:lnTo>
                  <a:cubicBezTo>
                    <a:pt x="1692" y="1828"/>
                    <a:pt x="1744" y="2057"/>
                    <a:pt x="1629" y="2213"/>
                  </a:cubicBezTo>
                  <a:lnTo>
                    <a:pt x="1483" y="1712"/>
                  </a:lnTo>
                  <a:close/>
                  <a:moveTo>
                    <a:pt x="1177" y="1645"/>
                  </a:moveTo>
                  <a:cubicBezTo>
                    <a:pt x="1204" y="1645"/>
                    <a:pt x="1229" y="1646"/>
                    <a:pt x="1253" y="1650"/>
                  </a:cubicBezTo>
                  <a:cubicBezTo>
                    <a:pt x="1327" y="1879"/>
                    <a:pt x="1410" y="2120"/>
                    <a:pt x="1473" y="2329"/>
                  </a:cubicBezTo>
                  <a:cubicBezTo>
                    <a:pt x="1389" y="2360"/>
                    <a:pt x="1306" y="2370"/>
                    <a:pt x="1222" y="2370"/>
                  </a:cubicBezTo>
                  <a:lnTo>
                    <a:pt x="1014" y="1650"/>
                  </a:lnTo>
                  <a:cubicBezTo>
                    <a:pt x="1069" y="1650"/>
                    <a:pt x="1125" y="1645"/>
                    <a:pt x="1177" y="1645"/>
                  </a:cubicBezTo>
                  <a:close/>
                  <a:moveTo>
                    <a:pt x="982" y="0"/>
                  </a:moveTo>
                  <a:cubicBezTo>
                    <a:pt x="982" y="0"/>
                    <a:pt x="784" y="42"/>
                    <a:pt x="784" y="63"/>
                  </a:cubicBezTo>
                  <a:cubicBezTo>
                    <a:pt x="773" y="63"/>
                    <a:pt x="805" y="146"/>
                    <a:pt x="836" y="282"/>
                  </a:cubicBezTo>
                  <a:cubicBezTo>
                    <a:pt x="763" y="303"/>
                    <a:pt x="700" y="313"/>
                    <a:pt x="638" y="334"/>
                  </a:cubicBezTo>
                  <a:lnTo>
                    <a:pt x="575" y="115"/>
                  </a:lnTo>
                  <a:cubicBezTo>
                    <a:pt x="575" y="115"/>
                    <a:pt x="376" y="167"/>
                    <a:pt x="366" y="178"/>
                  </a:cubicBezTo>
                  <a:cubicBezTo>
                    <a:pt x="366" y="188"/>
                    <a:pt x="387" y="282"/>
                    <a:pt x="439" y="439"/>
                  </a:cubicBezTo>
                  <a:cubicBezTo>
                    <a:pt x="209" y="585"/>
                    <a:pt x="95" y="804"/>
                    <a:pt x="53" y="971"/>
                  </a:cubicBezTo>
                  <a:cubicBezTo>
                    <a:pt x="1" y="1222"/>
                    <a:pt x="158" y="1473"/>
                    <a:pt x="471" y="1577"/>
                  </a:cubicBezTo>
                  <a:cubicBezTo>
                    <a:pt x="596" y="1629"/>
                    <a:pt x="710" y="1640"/>
                    <a:pt x="805" y="1650"/>
                  </a:cubicBezTo>
                  <a:cubicBezTo>
                    <a:pt x="877" y="1879"/>
                    <a:pt x="951" y="2109"/>
                    <a:pt x="1014" y="2318"/>
                  </a:cubicBezTo>
                  <a:cubicBezTo>
                    <a:pt x="877" y="2255"/>
                    <a:pt x="742" y="2141"/>
                    <a:pt x="638" y="2005"/>
                  </a:cubicBezTo>
                  <a:cubicBezTo>
                    <a:pt x="554" y="2057"/>
                    <a:pt x="314" y="2308"/>
                    <a:pt x="314" y="2308"/>
                  </a:cubicBezTo>
                  <a:cubicBezTo>
                    <a:pt x="314" y="2308"/>
                    <a:pt x="600" y="2820"/>
                    <a:pt x="1114" y="2820"/>
                  </a:cubicBezTo>
                  <a:cubicBezTo>
                    <a:pt x="1129" y="2820"/>
                    <a:pt x="1144" y="2820"/>
                    <a:pt x="1160" y="2819"/>
                  </a:cubicBezTo>
                  <a:lnTo>
                    <a:pt x="1170" y="2819"/>
                  </a:lnTo>
                  <a:cubicBezTo>
                    <a:pt x="1232" y="2997"/>
                    <a:pt x="1264" y="3111"/>
                    <a:pt x="1264" y="3111"/>
                  </a:cubicBezTo>
                  <a:lnTo>
                    <a:pt x="1420" y="3059"/>
                  </a:lnTo>
                  <a:lnTo>
                    <a:pt x="1348" y="2809"/>
                  </a:lnTo>
                  <a:cubicBezTo>
                    <a:pt x="1431" y="2798"/>
                    <a:pt x="1515" y="2777"/>
                    <a:pt x="1598" y="2746"/>
                  </a:cubicBezTo>
                  <a:cubicBezTo>
                    <a:pt x="1650" y="2892"/>
                    <a:pt x="1682" y="2986"/>
                    <a:pt x="1682" y="2986"/>
                  </a:cubicBezTo>
                  <a:lnTo>
                    <a:pt x="1838" y="2944"/>
                  </a:lnTo>
                  <a:lnTo>
                    <a:pt x="1754" y="2673"/>
                  </a:lnTo>
                  <a:cubicBezTo>
                    <a:pt x="1849" y="2610"/>
                    <a:pt x="1932" y="2537"/>
                    <a:pt x="1995" y="2443"/>
                  </a:cubicBezTo>
                  <a:cubicBezTo>
                    <a:pt x="2214" y="2141"/>
                    <a:pt x="2245" y="1619"/>
                    <a:pt x="1849" y="1389"/>
                  </a:cubicBezTo>
                  <a:cubicBezTo>
                    <a:pt x="1682" y="1285"/>
                    <a:pt x="1650" y="1253"/>
                    <a:pt x="1337" y="1232"/>
                  </a:cubicBezTo>
                  <a:lnTo>
                    <a:pt x="1191" y="710"/>
                  </a:lnTo>
                  <a:lnTo>
                    <a:pt x="1191" y="710"/>
                  </a:lnTo>
                  <a:cubicBezTo>
                    <a:pt x="1306" y="784"/>
                    <a:pt x="1337" y="898"/>
                    <a:pt x="1337" y="898"/>
                  </a:cubicBezTo>
                  <a:lnTo>
                    <a:pt x="1744" y="710"/>
                  </a:lnTo>
                  <a:cubicBezTo>
                    <a:pt x="1744" y="710"/>
                    <a:pt x="1566" y="292"/>
                    <a:pt x="1065" y="272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36"/>
          <p:cNvGrpSpPr/>
          <p:nvPr/>
        </p:nvGrpSpPr>
        <p:grpSpPr>
          <a:xfrm>
            <a:off x="7466801" y="3627497"/>
            <a:ext cx="957193" cy="932811"/>
            <a:chOff x="1951900" y="4768225"/>
            <a:chExt cx="297025" cy="289450"/>
          </a:xfrm>
        </p:grpSpPr>
        <p:sp>
          <p:nvSpPr>
            <p:cNvPr id="662" name="Google Shape;662;p36"/>
            <p:cNvSpPr/>
            <p:nvPr/>
          </p:nvSpPr>
          <p:spPr>
            <a:xfrm>
              <a:off x="2012300" y="4768225"/>
              <a:ext cx="122850" cy="61275"/>
            </a:xfrm>
            <a:custGeom>
              <a:rect b="b" l="l" r="r" t="t"/>
              <a:pathLst>
                <a:path extrusionOk="0" h="2451" w="4914">
                  <a:moveTo>
                    <a:pt x="2433" y="1"/>
                  </a:moveTo>
                  <a:cubicBezTo>
                    <a:pt x="2137" y="1"/>
                    <a:pt x="1905" y="347"/>
                    <a:pt x="1719" y="392"/>
                  </a:cubicBezTo>
                  <a:cubicBezTo>
                    <a:pt x="1644" y="406"/>
                    <a:pt x="1574" y="419"/>
                    <a:pt x="1497" y="419"/>
                  </a:cubicBezTo>
                  <a:cubicBezTo>
                    <a:pt x="1358" y="419"/>
                    <a:pt x="1193" y="379"/>
                    <a:pt x="925" y="245"/>
                  </a:cubicBezTo>
                  <a:cubicBezTo>
                    <a:pt x="830" y="198"/>
                    <a:pt x="724" y="177"/>
                    <a:pt x="618" y="177"/>
                  </a:cubicBezTo>
                  <a:cubicBezTo>
                    <a:pt x="306" y="177"/>
                    <a:pt x="1" y="358"/>
                    <a:pt x="17" y="569"/>
                  </a:cubicBezTo>
                  <a:cubicBezTo>
                    <a:pt x="17" y="610"/>
                    <a:pt x="37" y="652"/>
                    <a:pt x="58" y="694"/>
                  </a:cubicBezTo>
                  <a:cubicBezTo>
                    <a:pt x="654" y="1028"/>
                    <a:pt x="1134" y="2208"/>
                    <a:pt x="1155" y="2302"/>
                  </a:cubicBezTo>
                  <a:cubicBezTo>
                    <a:pt x="1155" y="2302"/>
                    <a:pt x="1280" y="2333"/>
                    <a:pt x="1468" y="2364"/>
                  </a:cubicBezTo>
                  <a:cubicBezTo>
                    <a:pt x="1703" y="2408"/>
                    <a:pt x="2025" y="2451"/>
                    <a:pt x="2332" y="2451"/>
                  </a:cubicBezTo>
                  <a:cubicBezTo>
                    <a:pt x="2543" y="2451"/>
                    <a:pt x="2747" y="2430"/>
                    <a:pt x="2909" y="2375"/>
                  </a:cubicBezTo>
                  <a:cubicBezTo>
                    <a:pt x="2919" y="2354"/>
                    <a:pt x="2919" y="2343"/>
                    <a:pt x="2930" y="2333"/>
                  </a:cubicBezTo>
                  <a:cubicBezTo>
                    <a:pt x="3253" y="1853"/>
                    <a:pt x="4245" y="1863"/>
                    <a:pt x="4600" y="1842"/>
                  </a:cubicBezTo>
                  <a:cubicBezTo>
                    <a:pt x="4631" y="1832"/>
                    <a:pt x="4663" y="1832"/>
                    <a:pt x="4683" y="1832"/>
                  </a:cubicBezTo>
                  <a:cubicBezTo>
                    <a:pt x="4913" y="1780"/>
                    <a:pt x="4798" y="1550"/>
                    <a:pt x="4485" y="1195"/>
                  </a:cubicBezTo>
                  <a:cubicBezTo>
                    <a:pt x="4182" y="840"/>
                    <a:pt x="3347" y="788"/>
                    <a:pt x="3347" y="788"/>
                  </a:cubicBezTo>
                  <a:cubicBezTo>
                    <a:pt x="3347" y="788"/>
                    <a:pt x="2981" y="193"/>
                    <a:pt x="2596" y="37"/>
                  </a:cubicBezTo>
                  <a:cubicBezTo>
                    <a:pt x="2539" y="12"/>
                    <a:pt x="2485" y="1"/>
                    <a:pt x="2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2012700" y="4781700"/>
              <a:ext cx="114600" cy="45650"/>
            </a:xfrm>
            <a:custGeom>
              <a:rect b="b" l="l" r="r" t="t"/>
              <a:pathLst>
                <a:path extrusionOk="0" h="1826" w="4584">
                  <a:moveTo>
                    <a:pt x="2355" y="0"/>
                  </a:moveTo>
                  <a:cubicBezTo>
                    <a:pt x="2082" y="0"/>
                    <a:pt x="1703" y="604"/>
                    <a:pt x="1703" y="604"/>
                  </a:cubicBezTo>
                  <a:cubicBezTo>
                    <a:pt x="1703" y="604"/>
                    <a:pt x="1494" y="176"/>
                    <a:pt x="1389" y="124"/>
                  </a:cubicBezTo>
                  <a:cubicBezTo>
                    <a:pt x="1386" y="122"/>
                    <a:pt x="1384" y="121"/>
                    <a:pt x="1381" y="121"/>
                  </a:cubicBezTo>
                  <a:cubicBezTo>
                    <a:pt x="1300" y="121"/>
                    <a:pt x="1379" y="856"/>
                    <a:pt x="1379" y="907"/>
                  </a:cubicBezTo>
                  <a:cubicBezTo>
                    <a:pt x="1379" y="911"/>
                    <a:pt x="1377" y="913"/>
                    <a:pt x="1374" y="913"/>
                  </a:cubicBezTo>
                  <a:cubicBezTo>
                    <a:pt x="1345" y="913"/>
                    <a:pt x="1161" y="671"/>
                    <a:pt x="847" y="395"/>
                  </a:cubicBezTo>
                  <a:cubicBezTo>
                    <a:pt x="648" y="207"/>
                    <a:pt x="283" y="92"/>
                    <a:pt x="1" y="30"/>
                  </a:cubicBezTo>
                  <a:lnTo>
                    <a:pt x="1" y="30"/>
                  </a:lnTo>
                  <a:cubicBezTo>
                    <a:pt x="1" y="71"/>
                    <a:pt x="21" y="113"/>
                    <a:pt x="42" y="155"/>
                  </a:cubicBezTo>
                  <a:cubicBezTo>
                    <a:pt x="638" y="489"/>
                    <a:pt x="1118" y="1669"/>
                    <a:pt x="1139" y="1763"/>
                  </a:cubicBezTo>
                  <a:cubicBezTo>
                    <a:pt x="1139" y="1763"/>
                    <a:pt x="1264" y="1794"/>
                    <a:pt x="1452" y="1825"/>
                  </a:cubicBezTo>
                  <a:cubicBezTo>
                    <a:pt x="1796" y="1753"/>
                    <a:pt x="2078" y="1690"/>
                    <a:pt x="2078" y="1690"/>
                  </a:cubicBezTo>
                  <a:lnTo>
                    <a:pt x="2914" y="1794"/>
                  </a:lnTo>
                  <a:cubicBezTo>
                    <a:pt x="3237" y="1314"/>
                    <a:pt x="4229" y="1324"/>
                    <a:pt x="4584" y="1303"/>
                  </a:cubicBezTo>
                  <a:cubicBezTo>
                    <a:pt x="4573" y="1282"/>
                    <a:pt x="4573" y="1272"/>
                    <a:pt x="4573" y="1261"/>
                  </a:cubicBezTo>
                  <a:cubicBezTo>
                    <a:pt x="4455" y="925"/>
                    <a:pt x="3331" y="771"/>
                    <a:pt x="3036" y="771"/>
                  </a:cubicBezTo>
                  <a:cubicBezTo>
                    <a:pt x="2992" y="771"/>
                    <a:pt x="2967" y="775"/>
                    <a:pt x="2965" y="781"/>
                  </a:cubicBezTo>
                  <a:cubicBezTo>
                    <a:pt x="2965" y="783"/>
                    <a:pt x="2964" y="784"/>
                    <a:pt x="2963" y="784"/>
                  </a:cubicBezTo>
                  <a:cubicBezTo>
                    <a:pt x="2936" y="784"/>
                    <a:pt x="2695" y="160"/>
                    <a:pt x="2433" y="20"/>
                  </a:cubicBezTo>
                  <a:cubicBezTo>
                    <a:pt x="2409" y="6"/>
                    <a:pt x="2382" y="0"/>
                    <a:pt x="23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2026550" y="4809425"/>
              <a:ext cx="67350" cy="36450"/>
            </a:xfrm>
            <a:custGeom>
              <a:rect b="b" l="l" r="r" t="t"/>
              <a:pathLst>
                <a:path extrusionOk="0" h="1458" w="2694">
                  <a:moveTo>
                    <a:pt x="1381" y="1"/>
                  </a:moveTo>
                  <a:cubicBezTo>
                    <a:pt x="1104" y="1"/>
                    <a:pt x="821" y="86"/>
                    <a:pt x="595" y="268"/>
                  </a:cubicBezTo>
                  <a:cubicBezTo>
                    <a:pt x="0" y="727"/>
                    <a:pt x="209" y="1280"/>
                    <a:pt x="209" y="1280"/>
                  </a:cubicBezTo>
                  <a:lnTo>
                    <a:pt x="2568" y="1458"/>
                  </a:lnTo>
                  <a:cubicBezTo>
                    <a:pt x="2568" y="1458"/>
                    <a:pt x="2694" y="1207"/>
                    <a:pt x="2411" y="591"/>
                  </a:cubicBezTo>
                  <a:cubicBezTo>
                    <a:pt x="2245" y="214"/>
                    <a:pt x="1820" y="1"/>
                    <a:pt x="13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1951900" y="4828450"/>
              <a:ext cx="232025" cy="220350"/>
            </a:xfrm>
            <a:custGeom>
              <a:rect b="b" l="l" r="r" t="t"/>
              <a:pathLst>
                <a:path extrusionOk="0" h="8814" w="9281">
                  <a:moveTo>
                    <a:pt x="4516" y="0"/>
                  </a:moveTo>
                  <a:cubicBezTo>
                    <a:pt x="4382" y="0"/>
                    <a:pt x="4248" y="10"/>
                    <a:pt x="4114" y="29"/>
                  </a:cubicBezTo>
                  <a:cubicBezTo>
                    <a:pt x="3978" y="50"/>
                    <a:pt x="3842" y="80"/>
                    <a:pt x="3706" y="112"/>
                  </a:cubicBezTo>
                  <a:cubicBezTo>
                    <a:pt x="3634" y="133"/>
                    <a:pt x="3550" y="164"/>
                    <a:pt x="3467" y="196"/>
                  </a:cubicBezTo>
                  <a:cubicBezTo>
                    <a:pt x="2485" y="561"/>
                    <a:pt x="1597" y="1417"/>
                    <a:pt x="1117" y="2555"/>
                  </a:cubicBezTo>
                  <a:cubicBezTo>
                    <a:pt x="929" y="2993"/>
                    <a:pt x="815" y="3484"/>
                    <a:pt x="773" y="3985"/>
                  </a:cubicBezTo>
                  <a:cubicBezTo>
                    <a:pt x="752" y="4204"/>
                    <a:pt x="878" y="5186"/>
                    <a:pt x="783" y="5332"/>
                  </a:cubicBezTo>
                  <a:cubicBezTo>
                    <a:pt x="428" y="5906"/>
                    <a:pt x="1" y="6678"/>
                    <a:pt x="1" y="7221"/>
                  </a:cubicBezTo>
                  <a:cubicBezTo>
                    <a:pt x="1" y="7325"/>
                    <a:pt x="11" y="7420"/>
                    <a:pt x="42" y="7503"/>
                  </a:cubicBezTo>
                  <a:cubicBezTo>
                    <a:pt x="282" y="8182"/>
                    <a:pt x="1399" y="8547"/>
                    <a:pt x="3560" y="8777"/>
                  </a:cubicBezTo>
                  <a:cubicBezTo>
                    <a:pt x="3807" y="8802"/>
                    <a:pt x="4063" y="8813"/>
                    <a:pt x="4322" y="8813"/>
                  </a:cubicBezTo>
                  <a:cubicBezTo>
                    <a:pt x="5046" y="8813"/>
                    <a:pt x="5799" y="8722"/>
                    <a:pt x="6483" y="8568"/>
                  </a:cubicBezTo>
                  <a:cubicBezTo>
                    <a:pt x="7694" y="8307"/>
                    <a:pt x="8696" y="7847"/>
                    <a:pt x="8905" y="7409"/>
                  </a:cubicBezTo>
                  <a:cubicBezTo>
                    <a:pt x="9281" y="6626"/>
                    <a:pt x="7914" y="5258"/>
                    <a:pt x="7914" y="5258"/>
                  </a:cubicBezTo>
                  <a:cubicBezTo>
                    <a:pt x="8007" y="4486"/>
                    <a:pt x="7893" y="3567"/>
                    <a:pt x="7715" y="2816"/>
                  </a:cubicBezTo>
                  <a:cubicBezTo>
                    <a:pt x="7475" y="1803"/>
                    <a:pt x="6796" y="978"/>
                    <a:pt x="6076" y="488"/>
                  </a:cubicBezTo>
                  <a:cubicBezTo>
                    <a:pt x="5583" y="154"/>
                    <a:pt x="5051" y="0"/>
                    <a:pt x="4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1964150" y="4971725"/>
              <a:ext cx="60575" cy="52025"/>
            </a:xfrm>
            <a:custGeom>
              <a:rect b="b" l="l" r="r" t="t"/>
              <a:pathLst>
                <a:path extrusionOk="0" h="2081" w="2423">
                  <a:moveTo>
                    <a:pt x="760" y="0"/>
                  </a:moveTo>
                  <a:cubicBezTo>
                    <a:pt x="730" y="0"/>
                    <a:pt x="697" y="9"/>
                    <a:pt x="659" y="29"/>
                  </a:cubicBezTo>
                  <a:cubicBezTo>
                    <a:pt x="659" y="29"/>
                    <a:pt x="1" y="1093"/>
                    <a:pt x="105" y="1376"/>
                  </a:cubicBezTo>
                  <a:cubicBezTo>
                    <a:pt x="194" y="1615"/>
                    <a:pt x="1376" y="2081"/>
                    <a:pt x="1914" y="2081"/>
                  </a:cubicBezTo>
                  <a:cubicBezTo>
                    <a:pt x="2010" y="2081"/>
                    <a:pt x="2085" y="2066"/>
                    <a:pt x="2130" y="2033"/>
                  </a:cubicBezTo>
                  <a:cubicBezTo>
                    <a:pt x="2423" y="1824"/>
                    <a:pt x="920" y="1156"/>
                    <a:pt x="920" y="1156"/>
                  </a:cubicBezTo>
                  <a:cubicBezTo>
                    <a:pt x="920" y="1156"/>
                    <a:pt x="109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1953475" y="4828450"/>
              <a:ext cx="232025" cy="220350"/>
            </a:xfrm>
            <a:custGeom>
              <a:rect b="b" l="l" r="r" t="t"/>
              <a:pathLst>
                <a:path extrusionOk="0" h="8814" w="9281">
                  <a:moveTo>
                    <a:pt x="4526" y="0"/>
                  </a:moveTo>
                  <a:cubicBezTo>
                    <a:pt x="4391" y="0"/>
                    <a:pt x="4257" y="10"/>
                    <a:pt x="4123" y="29"/>
                  </a:cubicBezTo>
                  <a:cubicBezTo>
                    <a:pt x="3988" y="50"/>
                    <a:pt x="3852" y="80"/>
                    <a:pt x="3717" y="112"/>
                  </a:cubicBezTo>
                  <a:cubicBezTo>
                    <a:pt x="3946" y="728"/>
                    <a:pt x="4510" y="3922"/>
                    <a:pt x="4019" y="5405"/>
                  </a:cubicBezTo>
                  <a:cubicBezTo>
                    <a:pt x="4719" y="6532"/>
                    <a:pt x="5241" y="6376"/>
                    <a:pt x="4938" y="7566"/>
                  </a:cubicBezTo>
                  <a:cubicBezTo>
                    <a:pt x="4832" y="7998"/>
                    <a:pt x="3974" y="8310"/>
                    <a:pt x="2948" y="8310"/>
                  </a:cubicBezTo>
                  <a:cubicBezTo>
                    <a:pt x="1940" y="8310"/>
                    <a:pt x="771" y="8008"/>
                    <a:pt x="0" y="7221"/>
                  </a:cubicBezTo>
                  <a:lnTo>
                    <a:pt x="0" y="7221"/>
                  </a:lnTo>
                  <a:cubicBezTo>
                    <a:pt x="0" y="7325"/>
                    <a:pt x="21" y="7420"/>
                    <a:pt x="42" y="7503"/>
                  </a:cubicBezTo>
                  <a:cubicBezTo>
                    <a:pt x="293" y="8182"/>
                    <a:pt x="1409" y="8547"/>
                    <a:pt x="3571" y="8777"/>
                  </a:cubicBezTo>
                  <a:cubicBezTo>
                    <a:pt x="3818" y="8802"/>
                    <a:pt x="4073" y="8813"/>
                    <a:pt x="4332" y="8813"/>
                  </a:cubicBezTo>
                  <a:cubicBezTo>
                    <a:pt x="5056" y="8813"/>
                    <a:pt x="5809" y="8722"/>
                    <a:pt x="6494" y="8568"/>
                  </a:cubicBezTo>
                  <a:cubicBezTo>
                    <a:pt x="7705" y="8307"/>
                    <a:pt x="8696" y="7847"/>
                    <a:pt x="8916" y="7409"/>
                  </a:cubicBezTo>
                  <a:cubicBezTo>
                    <a:pt x="9281" y="6626"/>
                    <a:pt x="7923" y="5258"/>
                    <a:pt x="7923" y="5258"/>
                  </a:cubicBezTo>
                  <a:cubicBezTo>
                    <a:pt x="8018" y="4486"/>
                    <a:pt x="7892" y="3567"/>
                    <a:pt x="7715" y="2816"/>
                  </a:cubicBezTo>
                  <a:cubicBezTo>
                    <a:pt x="7485" y="1803"/>
                    <a:pt x="6807" y="978"/>
                    <a:pt x="6086" y="488"/>
                  </a:cubicBezTo>
                  <a:cubicBezTo>
                    <a:pt x="5594" y="154"/>
                    <a:pt x="5061" y="0"/>
                    <a:pt x="4526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2054725" y="4828450"/>
              <a:ext cx="129200" cy="214225"/>
            </a:xfrm>
            <a:custGeom>
              <a:rect b="b" l="l" r="r" t="t"/>
              <a:pathLst>
                <a:path extrusionOk="0" h="8569" w="5168">
                  <a:moveTo>
                    <a:pt x="403" y="0"/>
                  </a:moveTo>
                  <a:cubicBezTo>
                    <a:pt x="269" y="0"/>
                    <a:pt x="135" y="10"/>
                    <a:pt x="1" y="29"/>
                  </a:cubicBezTo>
                  <a:cubicBezTo>
                    <a:pt x="585" y="718"/>
                    <a:pt x="1128" y="1688"/>
                    <a:pt x="1389" y="2993"/>
                  </a:cubicBezTo>
                  <a:cubicBezTo>
                    <a:pt x="1504" y="3641"/>
                    <a:pt x="1546" y="4184"/>
                    <a:pt x="1567" y="4590"/>
                  </a:cubicBezTo>
                  <a:cubicBezTo>
                    <a:pt x="1588" y="5081"/>
                    <a:pt x="1755" y="5551"/>
                    <a:pt x="2068" y="5896"/>
                  </a:cubicBezTo>
                  <a:cubicBezTo>
                    <a:pt x="2297" y="6156"/>
                    <a:pt x="2548" y="6553"/>
                    <a:pt x="2673" y="7138"/>
                  </a:cubicBezTo>
                  <a:cubicBezTo>
                    <a:pt x="2746" y="7492"/>
                    <a:pt x="2527" y="8140"/>
                    <a:pt x="2370" y="8568"/>
                  </a:cubicBezTo>
                  <a:cubicBezTo>
                    <a:pt x="3581" y="8307"/>
                    <a:pt x="4583" y="7847"/>
                    <a:pt x="4792" y="7409"/>
                  </a:cubicBezTo>
                  <a:cubicBezTo>
                    <a:pt x="5168" y="6626"/>
                    <a:pt x="3801" y="5258"/>
                    <a:pt x="3801" y="5258"/>
                  </a:cubicBezTo>
                  <a:cubicBezTo>
                    <a:pt x="3894" y="4486"/>
                    <a:pt x="3780" y="3567"/>
                    <a:pt x="3602" y="2816"/>
                  </a:cubicBezTo>
                  <a:cubicBezTo>
                    <a:pt x="3362" y="1803"/>
                    <a:pt x="2683" y="978"/>
                    <a:pt x="1963" y="488"/>
                  </a:cubicBezTo>
                  <a:cubicBezTo>
                    <a:pt x="1470" y="154"/>
                    <a:pt x="938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1980650" y="4855975"/>
              <a:ext cx="46875" cy="100300"/>
            </a:xfrm>
            <a:custGeom>
              <a:rect b="b" l="l" r="r" t="t"/>
              <a:pathLst>
                <a:path extrusionOk="0" h="4012" w="1875">
                  <a:moveTo>
                    <a:pt x="1700" y="0"/>
                  </a:moveTo>
                  <a:cubicBezTo>
                    <a:pt x="1676" y="0"/>
                    <a:pt x="1652" y="7"/>
                    <a:pt x="1627" y="23"/>
                  </a:cubicBezTo>
                  <a:cubicBezTo>
                    <a:pt x="1199" y="306"/>
                    <a:pt x="427" y="911"/>
                    <a:pt x="270" y="1725"/>
                  </a:cubicBezTo>
                  <a:cubicBezTo>
                    <a:pt x="63" y="2853"/>
                    <a:pt x="0" y="4012"/>
                    <a:pt x="162" y="4012"/>
                  </a:cubicBezTo>
                  <a:cubicBezTo>
                    <a:pt x="163" y="4012"/>
                    <a:pt x="164" y="4011"/>
                    <a:pt x="166" y="4011"/>
                  </a:cubicBezTo>
                  <a:cubicBezTo>
                    <a:pt x="500" y="3990"/>
                    <a:pt x="635" y="2060"/>
                    <a:pt x="677" y="1798"/>
                  </a:cubicBezTo>
                  <a:cubicBezTo>
                    <a:pt x="688" y="1725"/>
                    <a:pt x="1523" y="807"/>
                    <a:pt x="1815" y="243"/>
                  </a:cubicBezTo>
                  <a:cubicBezTo>
                    <a:pt x="1874" y="125"/>
                    <a:pt x="1797" y="0"/>
                    <a:pt x="1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2038275" y="4893750"/>
              <a:ext cx="52500" cy="87325"/>
            </a:xfrm>
            <a:custGeom>
              <a:rect b="b" l="l" r="r" t="t"/>
              <a:pathLst>
                <a:path extrusionOk="0" h="3493" w="2100">
                  <a:moveTo>
                    <a:pt x="659" y="767"/>
                  </a:moveTo>
                  <a:cubicBezTo>
                    <a:pt x="659" y="913"/>
                    <a:pt x="669" y="1070"/>
                    <a:pt x="669" y="1227"/>
                  </a:cubicBezTo>
                  <a:cubicBezTo>
                    <a:pt x="564" y="1175"/>
                    <a:pt x="502" y="1101"/>
                    <a:pt x="533" y="987"/>
                  </a:cubicBezTo>
                  <a:cubicBezTo>
                    <a:pt x="554" y="893"/>
                    <a:pt x="596" y="820"/>
                    <a:pt x="659" y="767"/>
                  </a:cubicBezTo>
                  <a:close/>
                  <a:moveTo>
                    <a:pt x="878" y="684"/>
                  </a:moveTo>
                  <a:cubicBezTo>
                    <a:pt x="930" y="684"/>
                    <a:pt x="982" y="684"/>
                    <a:pt x="1045" y="695"/>
                  </a:cubicBezTo>
                  <a:cubicBezTo>
                    <a:pt x="1065" y="705"/>
                    <a:pt x="1076" y="705"/>
                    <a:pt x="1097" y="716"/>
                  </a:cubicBezTo>
                  <a:cubicBezTo>
                    <a:pt x="1107" y="913"/>
                    <a:pt x="1107" y="1143"/>
                    <a:pt x="1107" y="1394"/>
                  </a:cubicBezTo>
                  <a:cubicBezTo>
                    <a:pt x="1035" y="1363"/>
                    <a:pt x="951" y="1342"/>
                    <a:pt x="878" y="1321"/>
                  </a:cubicBezTo>
                  <a:lnTo>
                    <a:pt x="878" y="684"/>
                  </a:lnTo>
                  <a:close/>
                  <a:moveTo>
                    <a:pt x="1316" y="2041"/>
                  </a:moveTo>
                  <a:cubicBezTo>
                    <a:pt x="1504" y="2229"/>
                    <a:pt x="1483" y="2500"/>
                    <a:pt x="1316" y="2626"/>
                  </a:cubicBezTo>
                  <a:lnTo>
                    <a:pt x="1316" y="2041"/>
                  </a:lnTo>
                  <a:close/>
                  <a:moveTo>
                    <a:pt x="878" y="1822"/>
                  </a:moveTo>
                  <a:cubicBezTo>
                    <a:pt x="961" y="1843"/>
                    <a:pt x="1045" y="1864"/>
                    <a:pt x="1118" y="1895"/>
                  </a:cubicBezTo>
                  <a:cubicBezTo>
                    <a:pt x="1128" y="2177"/>
                    <a:pt x="1128" y="2459"/>
                    <a:pt x="1139" y="2699"/>
                  </a:cubicBezTo>
                  <a:cubicBezTo>
                    <a:pt x="1116" y="2702"/>
                    <a:pt x="1093" y="2703"/>
                    <a:pt x="1071" y="2703"/>
                  </a:cubicBezTo>
                  <a:cubicBezTo>
                    <a:pt x="1003" y="2703"/>
                    <a:pt x="940" y="2691"/>
                    <a:pt x="878" y="2667"/>
                  </a:cubicBezTo>
                  <a:lnTo>
                    <a:pt x="878" y="1822"/>
                  </a:lnTo>
                  <a:close/>
                  <a:moveTo>
                    <a:pt x="720" y="1"/>
                  </a:moveTo>
                  <a:cubicBezTo>
                    <a:pt x="688" y="1"/>
                    <a:pt x="662" y="2"/>
                    <a:pt x="659" y="6"/>
                  </a:cubicBezTo>
                  <a:lnTo>
                    <a:pt x="659" y="319"/>
                  </a:lnTo>
                  <a:cubicBezTo>
                    <a:pt x="387" y="402"/>
                    <a:pt x="209" y="611"/>
                    <a:pt x="126" y="778"/>
                  </a:cubicBezTo>
                  <a:cubicBezTo>
                    <a:pt x="1" y="1039"/>
                    <a:pt x="84" y="1363"/>
                    <a:pt x="366" y="1572"/>
                  </a:cubicBezTo>
                  <a:cubicBezTo>
                    <a:pt x="481" y="1665"/>
                    <a:pt x="585" y="1718"/>
                    <a:pt x="680" y="1760"/>
                  </a:cubicBezTo>
                  <a:cubicBezTo>
                    <a:pt x="680" y="2031"/>
                    <a:pt x="690" y="2302"/>
                    <a:pt x="690" y="2553"/>
                  </a:cubicBezTo>
                  <a:cubicBezTo>
                    <a:pt x="564" y="2438"/>
                    <a:pt x="471" y="2281"/>
                    <a:pt x="408" y="2094"/>
                  </a:cubicBezTo>
                  <a:cubicBezTo>
                    <a:pt x="314" y="2124"/>
                    <a:pt x="1" y="2323"/>
                    <a:pt x="1" y="2323"/>
                  </a:cubicBezTo>
                  <a:cubicBezTo>
                    <a:pt x="1" y="2323"/>
                    <a:pt x="147" y="3012"/>
                    <a:pt x="690" y="3148"/>
                  </a:cubicBezTo>
                  <a:lnTo>
                    <a:pt x="701" y="3158"/>
                  </a:lnTo>
                  <a:cubicBezTo>
                    <a:pt x="711" y="3367"/>
                    <a:pt x="711" y="3492"/>
                    <a:pt x="711" y="3492"/>
                  </a:cubicBezTo>
                  <a:lnTo>
                    <a:pt x="878" y="3492"/>
                  </a:lnTo>
                  <a:lnTo>
                    <a:pt x="878" y="3189"/>
                  </a:lnTo>
                  <a:cubicBezTo>
                    <a:pt x="927" y="3202"/>
                    <a:pt x="980" y="3207"/>
                    <a:pt x="1035" y="3207"/>
                  </a:cubicBezTo>
                  <a:cubicBezTo>
                    <a:pt x="1072" y="3207"/>
                    <a:pt x="1111" y="3204"/>
                    <a:pt x="1149" y="3200"/>
                  </a:cubicBezTo>
                  <a:lnTo>
                    <a:pt x="1149" y="3492"/>
                  </a:lnTo>
                  <a:lnTo>
                    <a:pt x="1316" y="3492"/>
                  </a:lnTo>
                  <a:lnTo>
                    <a:pt x="1316" y="3168"/>
                  </a:lnTo>
                  <a:cubicBezTo>
                    <a:pt x="1420" y="3138"/>
                    <a:pt x="1525" y="3085"/>
                    <a:pt x="1619" y="3001"/>
                  </a:cubicBezTo>
                  <a:cubicBezTo>
                    <a:pt x="1922" y="2741"/>
                    <a:pt x="2099" y="2177"/>
                    <a:pt x="1775" y="1801"/>
                  </a:cubicBezTo>
                  <a:cubicBezTo>
                    <a:pt x="1640" y="1634"/>
                    <a:pt x="1619" y="1582"/>
                    <a:pt x="1316" y="1467"/>
                  </a:cubicBezTo>
                  <a:lnTo>
                    <a:pt x="1316" y="851"/>
                  </a:lnTo>
                  <a:cubicBezTo>
                    <a:pt x="1410" y="966"/>
                    <a:pt x="1410" y="1112"/>
                    <a:pt x="1410" y="1112"/>
                  </a:cubicBezTo>
                  <a:lnTo>
                    <a:pt x="1870" y="1018"/>
                  </a:lnTo>
                  <a:cubicBezTo>
                    <a:pt x="1870" y="1018"/>
                    <a:pt x="1807" y="517"/>
                    <a:pt x="1316" y="329"/>
                  </a:cubicBezTo>
                  <a:lnTo>
                    <a:pt x="1316" y="6"/>
                  </a:lnTo>
                  <a:cubicBezTo>
                    <a:pt x="1316" y="6"/>
                    <a:pt x="1223" y="1"/>
                    <a:pt x="1158" y="1"/>
                  </a:cubicBezTo>
                  <a:cubicBezTo>
                    <a:pt x="1126" y="1"/>
                    <a:pt x="1101" y="2"/>
                    <a:pt x="1097" y="6"/>
                  </a:cubicBezTo>
                  <a:lnTo>
                    <a:pt x="1097" y="277"/>
                  </a:lnTo>
                  <a:cubicBezTo>
                    <a:pt x="1024" y="266"/>
                    <a:pt x="951" y="266"/>
                    <a:pt x="878" y="266"/>
                  </a:cubicBezTo>
                  <a:lnTo>
                    <a:pt x="878" y="6"/>
                  </a:lnTo>
                  <a:cubicBezTo>
                    <a:pt x="878" y="6"/>
                    <a:pt x="785" y="1"/>
                    <a:pt x="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2088925" y="4846575"/>
              <a:ext cx="53400" cy="109775"/>
            </a:xfrm>
            <a:custGeom>
              <a:rect b="b" l="l" r="r" t="t"/>
              <a:pathLst>
                <a:path extrusionOk="0" h="4391" w="2136">
                  <a:moveTo>
                    <a:pt x="257" y="0"/>
                  </a:moveTo>
                  <a:cubicBezTo>
                    <a:pt x="104" y="0"/>
                    <a:pt x="0" y="212"/>
                    <a:pt x="73" y="369"/>
                  </a:cubicBezTo>
                  <a:cubicBezTo>
                    <a:pt x="220" y="629"/>
                    <a:pt x="438" y="828"/>
                    <a:pt x="585" y="1099"/>
                  </a:cubicBezTo>
                  <a:cubicBezTo>
                    <a:pt x="731" y="1371"/>
                    <a:pt x="835" y="1663"/>
                    <a:pt x="929" y="1965"/>
                  </a:cubicBezTo>
                  <a:cubicBezTo>
                    <a:pt x="1148" y="2665"/>
                    <a:pt x="1222" y="3406"/>
                    <a:pt x="1420" y="4116"/>
                  </a:cubicBezTo>
                  <a:cubicBezTo>
                    <a:pt x="1470" y="4303"/>
                    <a:pt x="1614" y="4390"/>
                    <a:pt x="1759" y="4390"/>
                  </a:cubicBezTo>
                  <a:cubicBezTo>
                    <a:pt x="1946" y="4390"/>
                    <a:pt x="2136" y="4245"/>
                    <a:pt x="2130" y="3981"/>
                  </a:cubicBezTo>
                  <a:cubicBezTo>
                    <a:pt x="2099" y="3155"/>
                    <a:pt x="1900" y="2268"/>
                    <a:pt x="1577" y="1527"/>
                  </a:cubicBezTo>
                  <a:cubicBezTo>
                    <a:pt x="1336" y="984"/>
                    <a:pt x="867" y="201"/>
                    <a:pt x="324" y="14"/>
                  </a:cubicBezTo>
                  <a:cubicBezTo>
                    <a:pt x="301" y="5"/>
                    <a:pt x="278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2097775" y="4966875"/>
              <a:ext cx="26400" cy="34750"/>
            </a:xfrm>
            <a:custGeom>
              <a:rect b="b" l="l" r="r" t="t"/>
              <a:pathLst>
                <a:path extrusionOk="0" h="1390" w="1056">
                  <a:moveTo>
                    <a:pt x="274" y="1"/>
                  </a:moveTo>
                  <a:cubicBezTo>
                    <a:pt x="171" y="1"/>
                    <a:pt x="60" y="98"/>
                    <a:pt x="43" y="202"/>
                  </a:cubicBezTo>
                  <a:cubicBezTo>
                    <a:pt x="1" y="515"/>
                    <a:pt x="231" y="807"/>
                    <a:pt x="293" y="1110"/>
                  </a:cubicBezTo>
                  <a:cubicBezTo>
                    <a:pt x="337" y="1286"/>
                    <a:pt x="488" y="1389"/>
                    <a:pt x="643" y="1389"/>
                  </a:cubicBezTo>
                  <a:cubicBezTo>
                    <a:pt x="709" y="1389"/>
                    <a:pt x="776" y="1370"/>
                    <a:pt x="836" y="1329"/>
                  </a:cubicBezTo>
                  <a:cubicBezTo>
                    <a:pt x="1035" y="1194"/>
                    <a:pt x="1056" y="881"/>
                    <a:pt x="889" y="703"/>
                  </a:cubicBezTo>
                  <a:cubicBezTo>
                    <a:pt x="701" y="473"/>
                    <a:pt x="606" y="129"/>
                    <a:pt x="335" y="14"/>
                  </a:cubicBezTo>
                  <a:cubicBezTo>
                    <a:pt x="316" y="5"/>
                    <a:pt x="295" y="1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2065425" y="4867675"/>
              <a:ext cx="183500" cy="190000"/>
            </a:xfrm>
            <a:custGeom>
              <a:rect b="b" l="l" r="r" t="t"/>
              <a:pathLst>
                <a:path extrusionOk="0" h="7600" w="7340">
                  <a:moveTo>
                    <a:pt x="3750" y="0"/>
                  </a:moveTo>
                  <a:cubicBezTo>
                    <a:pt x="3254" y="0"/>
                    <a:pt x="2800" y="60"/>
                    <a:pt x="2548" y="214"/>
                  </a:cubicBezTo>
                  <a:cubicBezTo>
                    <a:pt x="2255" y="766"/>
                    <a:pt x="3101" y="1946"/>
                    <a:pt x="3101" y="1946"/>
                  </a:cubicBezTo>
                  <a:cubicBezTo>
                    <a:pt x="1921" y="2854"/>
                    <a:pt x="0" y="6081"/>
                    <a:pt x="1253" y="7062"/>
                  </a:cubicBezTo>
                  <a:cubicBezTo>
                    <a:pt x="1777" y="7475"/>
                    <a:pt x="2702" y="7600"/>
                    <a:pt x="3620" y="7600"/>
                  </a:cubicBezTo>
                  <a:cubicBezTo>
                    <a:pt x="4881" y="7600"/>
                    <a:pt x="6127" y="7365"/>
                    <a:pt x="6296" y="7322"/>
                  </a:cubicBezTo>
                  <a:cubicBezTo>
                    <a:pt x="6505" y="7271"/>
                    <a:pt x="7006" y="7155"/>
                    <a:pt x="7235" y="6728"/>
                  </a:cubicBezTo>
                  <a:cubicBezTo>
                    <a:pt x="7235" y="6728"/>
                    <a:pt x="7235" y="6717"/>
                    <a:pt x="7245" y="6707"/>
                  </a:cubicBezTo>
                  <a:cubicBezTo>
                    <a:pt x="7266" y="6654"/>
                    <a:pt x="7298" y="6582"/>
                    <a:pt x="7308" y="6508"/>
                  </a:cubicBezTo>
                  <a:cubicBezTo>
                    <a:pt x="7329" y="6394"/>
                    <a:pt x="7340" y="6268"/>
                    <a:pt x="7329" y="6122"/>
                  </a:cubicBezTo>
                  <a:cubicBezTo>
                    <a:pt x="7162" y="4086"/>
                    <a:pt x="5241" y="1946"/>
                    <a:pt x="5241" y="1946"/>
                  </a:cubicBezTo>
                  <a:cubicBezTo>
                    <a:pt x="5241" y="1946"/>
                    <a:pt x="6317" y="766"/>
                    <a:pt x="5962" y="432"/>
                  </a:cubicBezTo>
                  <a:cubicBezTo>
                    <a:pt x="5679" y="265"/>
                    <a:pt x="5043" y="109"/>
                    <a:pt x="4385" y="36"/>
                  </a:cubicBezTo>
                  <a:cubicBezTo>
                    <a:pt x="4343" y="36"/>
                    <a:pt x="4312" y="26"/>
                    <a:pt x="4281" y="26"/>
                  </a:cubicBezTo>
                  <a:cubicBezTo>
                    <a:pt x="4176" y="15"/>
                    <a:pt x="4083" y="15"/>
                    <a:pt x="3988" y="5"/>
                  </a:cubicBezTo>
                  <a:cubicBezTo>
                    <a:pt x="3908" y="2"/>
                    <a:pt x="3829" y="0"/>
                    <a:pt x="3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2065425" y="4867675"/>
              <a:ext cx="182700" cy="190000"/>
            </a:xfrm>
            <a:custGeom>
              <a:rect b="b" l="l" r="r" t="t"/>
              <a:pathLst>
                <a:path extrusionOk="0" h="7600" w="7308">
                  <a:moveTo>
                    <a:pt x="3750" y="0"/>
                  </a:moveTo>
                  <a:cubicBezTo>
                    <a:pt x="3254" y="0"/>
                    <a:pt x="2800" y="60"/>
                    <a:pt x="2548" y="214"/>
                  </a:cubicBezTo>
                  <a:cubicBezTo>
                    <a:pt x="2255" y="766"/>
                    <a:pt x="3101" y="1946"/>
                    <a:pt x="3101" y="1946"/>
                  </a:cubicBezTo>
                  <a:cubicBezTo>
                    <a:pt x="1921" y="2854"/>
                    <a:pt x="0" y="6081"/>
                    <a:pt x="1253" y="7062"/>
                  </a:cubicBezTo>
                  <a:cubicBezTo>
                    <a:pt x="1777" y="7475"/>
                    <a:pt x="2702" y="7600"/>
                    <a:pt x="3620" y="7600"/>
                  </a:cubicBezTo>
                  <a:cubicBezTo>
                    <a:pt x="4881" y="7600"/>
                    <a:pt x="6127" y="7365"/>
                    <a:pt x="6296" y="7322"/>
                  </a:cubicBezTo>
                  <a:cubicBezTo>
                    <a:pt x="6505" y="7271"/>
                    <a:pt x="7006" y="7155"/>
                    <a:pt x="7235" y="6728"/>
                  </a:cubicBezTo>
                  <a:cubicBezTo>
                    <a:pt x="7235" y="6728"/>
                    <a:pt x="7235" y="6717"/>
                    <a:pt x="7245" y="6707"/>
                  </a:cubicBezTo>
                  <a:cubicBezTo>
                    <a:pt x="7266" y="6654"/>
                    <a:pt x="7298" y="6582"/>
                    <a:pt x="7308" y="6508"/>
                  </a:cubicBezTo>
                  <a:lnTo>
                    <a:pt x="7308" y="6508"/>
                  </a:lnTo>
                  <a:cubicBezTo>
                    <a:pt x="6984" y="6620"/>
                    <a:pt x="6579" y="6672"/>
                    <a:pt x="6155" y="6672"/>
                  </a:cubicBezTo>
                  <a:cubicBezTo>
                    <a:pt x="5076" y="6672"/>
                    <a:pt x="3869" y="6335"/>
                    <a:pt x="3540" y="5788"/>
                  </a:cubicBezTo>
                  <a:cubicBezTo>
                    <a:pt x="3070" y="4984"/>
                    <a:pt x="4322" y="2416"/>
                    <a:pt x="4364" y="2343"/>
                  </a:cubicBezTo>
                  <a:cubicBezTo>
                    <a:pt x="4396" y="2270"/>
                    <a:pt x="4009" y="1424"/>
                    <a:pt x="3946" y="1028"/>
                  </a:cubicBezTo>
                  <a:cubicBezTo>
                    <a:pt x="3916" y="735"/>
                    <a:pt x="4155" y="244"/>
                    <a:pt x="4281" y="26"/>
                  </a:cubicBezTo>
                  <a:cubicBezTo>
                    <a:pt x="4176" y="15"/>
                    <a:pt x="4083" y="15"/>
                    <a:pt x="3988" y="5"/>
                  </a:cubicBezTo>
                  <a:cubicBezTo>
                    <a:pt x="3908" y="2"/>
                    <a:pt x="3829" y="0"/>
                    <a:pt x="3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2065425" y="4867675"/>
              <a:ext cx="181150" cy="190000"/>
            </a:xfrm>
            <a:custGeom>
              <a:rect b="b" l="l" r="r" t="t"/>
              <a:pathLst>
                <a:path extrusionOk="0" h="7600" w="7246">
                  <a:moveTo>
                    <a:pt x="3750" y="0"/>
                  </a:moveTo>
                  <a:cubicBezTo>
                    <a:pt x="3254" y="0"/>
                    <a:pt x="2800" y="60"/>
                    <a:pt x="2548" y="214"/>
                  </a:cubicBezTo>
                  <a:cubicBezTo>
                    <a:pt x="2255" y="766"/>
                    <a:pt x="3101" y="1946"/>
                    <a:pt x="3101" y="1946"/>
                  </a:cubicBezTo>
                  <a:cubicBezTo>
                    <a:pt x="1921" y="2854"/>
                    <a:pt x="0" y="6081"/>
                    <a:pt x="1253" y="7062"/>
                  </a:cubicBezTo>
                  <a:cubicBezTo>
                    <a:pt x="1777" y="7475"/>
                    <a:pt x="2702" y="7600"/>
                    <a:pt x="3620" y="7600"/>
                  </a:cubicBezTo>
                  <a:cubicBezTo>
                    <a:pt x="4881" y="7600"/>
                    <a:pt x="6127" y="7365"/>
                    <a:pt x="6296" y="7322"/>
                  </a:cubicBezTo>
                  <a:cubicBezTo>
                    <a:pt x="6505" y="7271"/>
                    <a:pt x="7006" y="7155"/>
                    <a:pt x="7235" y="6728"/>
                  </a:cubicBezTo>
                  <a:cubicBezTo>
                    <a:pt x="7235" y="6728"/>
                    <a:pt x="7235" y="6717"/>
                    <a:pt x="7245" y="6707"/>
                  </a:cubicBezTo>
                  <a:lnTo>
                    <a:pt x="7245" y="6707"/>
                  </a:lnTo>
                  <a:cubicBezTo>
                    <a:pt x="6557" y="7004"/>
                    <a:pt x="5889" y="7081"/>
                    <a:pt x="5259" y="7081"/>
                  </a:cubicBezTo>
                  <a:cubicBezTo>
                    <a:pt x="4780" y="7081"/>
                    <a:pt x="4323" y="7036"/>
                    <a:pt x="3895" y="7009"/>
                  </a:cubicBezTo>
                  <a:cubicBezTo>
                    <a:pt x="2872" y="6937"/>
                    <a:pt x="2245" y="6550"/>
                    <a:pt x="2360" y="5287"/>
                  </a:cubicBezTo>
                  <a:cubicBezTo>
                    <a:pt x="2464" y="4024"/>
                    <a:pt x="3769" y="2093"/>
                    <a:pt x="3769" y="2093"/>
                  </a:cubicBezTo>
                  <a:cubicBezTo>
                    <a:pt x="3769" y="2093"/>
                    <a:pt x="3383" y="944"/>
                    <a:pt x="3404" y="641"/>
                  </a:cubicBezTo>
                  <a:cubicBezTo>
                    <a:pt x="3414" y="443"/>
                    <a:pt x="3759" y="161"/>
                    <a:pt x="3988" y="5"/>
                  </a:cubicBezTo>
                  <a:cubicBezTo>
                    <a:pt x="3908" y="2"/>
                    <a:pt x="382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146600" y="4917325"/>
              <a:ext cx="18825" cy="6800"/>
            </a:xfrm>
            <a:custGeom>
              <a:rect b="b" l="l" r="r" t="t"/>
              <a:pathLst>
                <a:path extrusionOk="0" h="272" w="753">
                  <a:moveTo>
                    <a:pt x="101" y="1"/>
                  </a:moveTo>
                  <a:cubicBezTo>
                    <a:pt x="45" y="1"/>
                    <a:pt x="0" y="59"/>
                    <a:pt x="0" y="117"/>
                  </a:cubicBezTo>
                  <a:cubicBezTo>
                    <a:pt x="0" y="179"/>
                    <a:pt x="52" y="221"/>
                    <a:pt x="115" y="232"/>
                  </a:cubicBezTo>
                  <a:cubicBezTo>
                    <a:pt x="198" y="232"/>
                    <a:pt x="282" y="242"/>
                    <a:pt x="365" y="253"/>
                  </a:cubicBezTo>
                  <a:cubicBezTo>
                    <a:pt x="430" y="260"/>
                    <a:pt x="500" y="272"/>
                    <a:pt x="572" y="272"/>
                  </a:cubicBezTo>
                  <a:cubicBezTo>
                    <a:pt x="604" y="272"/>
                    <a:pt x="636" y="269"/>
                    <a:pt x="669" y="263"/>
                  </a:cubicBezTo>
                  <a:cubicBezTo>
                    <a:pt x="710" y="253"/>
                    <a:pt x="752" y="190"/>
                    <a:pt x="752" y="138"/>
                  </a:cubicBezTo>
                  <a:cubicBezTo>
                    <a:pt x="752" y="86"/>
                    <a:pt x="710" y="44"/>
                    <a:pt x="658" y="23"/>
                  </a:cubicBezTo>
                  <a:cubicBezTo>
                    <a:pt x="616" y="2"/>
                    <a:pt x="564" y="12"/>
                    <a:pt x="512" y="2"/>
                  </a:cubicBezTo>
                  <a:lnTo>
                    <a:pt x="376" y="2"/>
                  </a:lnTo>
                  <a:cubicBezTo>
                    <a:pt x="348" y="6"/>
                    <a:pt x="319" y="7"/>
                    <a:pt x="290" y="7"/>
                  </a:cubicBezTo>
                  <a:cubicBezTo>
                    <a:pt x="231" y="7"/>
                    <a:pt x="171" y="2"/>
                    <a:pt x="115" y="2"/>
                  </a:cubicBezTo>
                  <a:cubicBezTo>
                    <a:pt x="110" y="1"/>
                    <a:pt x="105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2172700" y="4918650"/>
              <a:ext cx="20625" cy="7425"/>
            </a:xfrm>
            <a:custGeom>
              <a:rect b="b" l="l" r="r" t="t"/>
              <a:pathLst>
                <a:path extrusionOk="0" h="297" w="825">
                  <a:moveTo>
                    <a:pt x="137" y="1"/>
                  </a:moveTo>
                  <a:cubicBezTo>
                    <a:pt x="96" y="1"/>
                    <a:pt x="56" y="25"/>
                    <a:pt x="31" y="74"/>
                  </a:cubicBezTo>
                  <a:cubicBezTo>
                    <a:pt x="0" y="158"/>
                    <a:pt x="63" y="221"/>
                    <a:pt x="147" y="231"/>
                  </a:cubicBezTo>
                  <a:cubicBezTo>
                    <a:pt x="188" y="242"/>
                    <a:pt x="230" y="252"/>
                    <a:pt x="282" y="272"/>
                  </a:cubicBezTo>
                  <a:cubicBezTo>
                    <a:pt x="334" y="283"/>
                    <a:pt x="386" y="293"/>
                    <a:pt x="449" y="293"/>
                  </a:cubicBezTo>
                  <a:cubicBezTo>
                    <a:pt x="472" y="296"/>
                    <a:pt x="495" y="297"/>
                    <a:pt x="519" y="297"/>
                  </a:cubicBezTo>
                  <a:cubicBezTo>
                    <a:pt x="606" y="297"/>
                    <a:pt x="699" y="280"/>
                    <a:pt x="773" y="231"/>
                  </a:cubicBezTo>
                  <a:cubicBezTo>
                    <a:pt x="804" y="210"/>
                    <a:pt x="825" y="179"/>
                    <a:pt x="815" y="147"/>
                  </a:cubicBezTo>
                  <a:cubicBezTo>
                    <a:pt x="815" y="68"/>
                    <a:pt x="751" y="50"/>
                    <a:pt x="678" y="50"/>
                  </a:cubicBezTo>
                  <a:cubicBezTo>
                    <a:pt x="615" y="50"/>
                    <a:pt x="545" y="64"/>
                    <a:pt x="501" y="64"/>
                  </a:cubicBezTo>
                  <a:cubicBezTo>
                    <a:pt x="484" y="67"/>
                    <a:pt x="467" y="68"/>
                    <a:pt x="449" y="68"/>
                  </a:cubicBezTo>
                  <a:cubicBezTo>
                    <a:pt x="414" y="68"/>
                    <a:pt x="380" y="64"/>
                    <a:pt x="344" y="64"/>
                  </a:cubicBezTo>
                  <a:cubicBezTo>
                    <a:pt x="324" y="64"/>
                    <a:pt x="303" y="64"/>
                    <a:pt x="272" y="54"/>
                  </a:cubicBezTo>
                  <a:cubicBezTo>
                    <a:pt x="261" y="54"/>
                    <a:pt x="251" y="43"/>
                    <a:pt x="240" y="43"/>
                  </a:cubicBezTo>
                  <a:cubicBezTo>
                    <a:pt x="230" y="43"/>
                    <a:pt x="230" y="33"/>
                    <a:pt x="219" y="33"/>
                  </a:cubicBezTo>
                  <a:cubicBezTo>
                    <a:pt x="194" y="12"/>
                    <a:pt x="165" y="1"/>
                    <a:pt x="1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2142950" y="4945850"/>
              <a:ext cx="53250" cy="79850"/>
            </a:xfrm>
            <a:custGeom>
              <a:rect b="b" l="l" r="r" t="t"/>
              <a:pathLst>
                <a:path extrusionOk="0" h="3194" w="2130">
                  <a:moveTo>
                    <a:pt x="668" y="699"/>
                  </a:moveTo>
                  <a:cubicBezTo>
                    <a:pt x="668" y="834"/>
                    <a:pt x="678" y="970"/>
                    <a:pt x="678" y="1126"/>
                  </a:cubicBezTo>
                  <a:cubicBezTo>
                    <a:pt x="574" y="1074"/>
                    <a:pt x="511" y="1012"/>
                    <a:pt x="543" y="907"/>
                  </a:cubicBezTo>
                  <a:cubicBezTo>
                    <a:pt x="564" y="813"/>
                    <a:pt x="606" y="750"/>
                    <a:pt x="668" y="699"/>
                  </a:cubicBezTo>
                  <a:close/>
                  <a:moveTo>
                    <a:pt x="898" y="625"/>
                  </a:moveTo>
                  <a:cubicBezTo>
                    <a:pt x="950" y="625"/>
                    <a:pt x="1002" y="625"/>
                    <a:pt x="1054" y="636"/>
                  </a:cubicBezTo>
                  <a:cubicBezTo>
                    <a:pt x="1075" y="636"/>
                    <a:pt x="1096" y="646"/>
                    <a:pt x="1117" y="646"/>
                  </a:cubicBezTo>
                  <a:cubicBezTo>
                    <a:pt x="1117" y="834"/>
                    <a:pt x="1128" y="1043"/>
                    <a:pt x="1128" y="1272"/>
                  </a:cubicBezTo>
                  <a:cubicBezTo>
                    <a:pt x="1044" y="1241"/>
                    <a:pt x="971" y="1221"/>
                    <a:pt x="898" y="1200"/>
                  </a:cubicBezTo>
                  <a:lnTo>
                    <a:pt x="898" y="625"/>
                  </a:lnTo>
                  <a:close/>
                  <a:moveTo>
                    <a:pt x="1347" y="1857"/>
                  </a:moveTo>
                  <a:cubicBezTo>
                    <a:pt x="1524" y="2035"/>
                    <a:pt x="1514" y="2285"/>
                    <a:pt x="1347" y="2400"/>
                  </a:cubicBezTo>
                  <a:lnTo>
                    <a:pt x="1347" y="1857"/>
                  </a:lnTo>
                  <a:close/>
                  <a:moveTo>
                    <a:pt x="898" y="1669"/>
                  </a:moveTo>
                  <a:cubicBezTo>
                    <a:pt x="982" y="1690"/>
                    <a:pt x="1065" y="1701"/>
                    <a:pt x="1138" y="1732"/>
                  </a:cubicBezTo>
                  <a:cubicBezTo>
                    <a:pt x="1149" y="1993"/>
                    <a:pt x="1149" y="2244"/>
                    <a:pt x="1159" y="2473"/>
                  </a:cubicBezTo>
                  <a:cubicBezTo>
                    <a:pt x="1136" y="2476"/>
                    <a:pt x="1112" y="2477"/>
                    <a:pt x="1089" y="2477"/>
                  </a:cubicBezTo>
                  <a:cubicBezTo>
                    <a:pt x="1020" y="2477"/>
                    <a:pt x="953" y="2465"/>
                    <a:pt x="898" y="2442"/>
                  </a:cubicBezTo>
                  <a:lnTo>
                    <a:pt x="898" y="1669"/>
                  </a:lnTo>
                  <a:close/>
                  <a:moveTo>
                    <a:pt x="732" y="0"/>
                  </a:moveTo>
                  <a:cubicBezTo>
                    <a:pt x="698" y="0"/>
                    <a:pt x="672" y="3"/>
                    <a:pt x="668" y="10"/>
                  </a:cubicBezTo>
                  <a:lnTo>
                    <a:pt x="668" y="281"/>
                  </a:lnTo>
                  <a:cubicBezTo>
                    <a:pt x="397" y="365"/>
                    <a:pt x="219" y="552"/>
                    <a:pt x="136" y="709"/>
                  </a:cubicBezTo>
                  <a:cubicBezTo>
                    <a:pt x="0" y="949"/>
                    <a:pt x="84" y="1241"/>
                    <a:pt x="365" y="1439"/>
                  </a:cubicBezTo>
                  <a:cubicBezTo>
                    <a:pt x="481" y="1523"/>
                    <a:pt x="595" y="1575"/>
                    <a:pt x="689" y="1606"/>
                  </a:cubicBezTo>
                  <a:cubicBezTo>
                    <a:pt x="689" y="1857"/>
                    <a:pt x="699" y="2107"/>
                    <a:pt x="699" y="2337"/>
                  </a:cubicBezTo>
                  <a:cubicBezTo>
                    <a:pt x="574" y="2233"/>
                    <a:pt x="481" y="2087"/>
                    <a:pt x="418" y="1910"/>
                  </a:cubicBezTo>
                  <a:cubicBezTo>
                    <a:pt x="313" y="1940"/>
                    <a:pt x="10" y="2128"/>
                    <a:pt x="10" y="2128"/>
                  </a:cubicBezTo>
                  <a:cubicBezTo>
                    <a:pt x="10" y="2128"/>
                    <a:pt x="156" y="2755"/>
                    <a:pt x="699" y="2880"/>
                  </a:cubicBezTo>
                  <a:cubicBezTo>
                    <a:pt x="710" y="2880"/>
                    <a:pt x="710" y="2880"/>
                    <a:pt x="720" y="2891"/>
                  </a:cubicBezTo>
                  <a:lnTo>
                    <a:pt x="720" y="3193"/>
                  </a:lnTo>
                  <a:lnTo>
                    <a:pt x="898" y="3193"/>
                  </a:lnTo>
                  <a:lnTo>
                    <a:pt x="898" y="2922"/>
                  </a:lnTo>
                  <a:cubicBezTo>
                    <a:pt x="982" y="2933"/>
                    <a:pt x="1075" y="2933"/>
                    <a:pt x="1170" y="2933"/>
                  </a:cubicBezTo>
                  <a:lnTo>
                    <a:pt x="1170" y="3193"/>
                  </a:lnTo>
                  <a:lnTo>
                    <a:pt x="1347" y="3193"/>
                  </a:lnTo>
                  <a:lnTo>
                    <a:pt x="1347" y="2901"/>
                  </a:lnTo>
                  <a:cubicBezTo>
                    <a:pt x="1451" y="2870"/>
                    <a:pt x="1555" y="2828"/>
                    <a:pt x="1650" y="2745"/>
                  </a:cubicBezTo>
                  <a:cubicBezTo>
                    <a:pt x="1952" y="2504"/>
                    <a:pt x="2130" y="1993"/>
                    <a:pt x="1817" y="1638"/>
                  </a:cubicBezTo>
                  <a:cubicBezTo>
                    <a:pt x="1671" y="1492"/>
                    <a:pt x="1650" y="1450"/>
                    <a:pt x="1347" y="1335"/>
                  </a:cubicBezTo>
                  <a:lnTo>
                    <a:pt x="1347" y="771"/>
                  </a:lnTo>
                  <a:cubicBezTo>
                    <a:pt x="1441" y="886"/>
                    <a:pt x="1430" y="1012"/>
                    <a:pt x="1430" y="1012"/>
                  </a:cubicBezTo>
                  <a:lnTo>
                    <a:pt x="1900" y="928"/>
                  </a:lnTo>
                  <a:cubicBezTo>
                    <a:pt x="1900" y="928"/>
                    <a:pt x="1838" y="469"/>
                    <a:pt x="1347" y="302"/>
                  </a:cubicBezTo>
                  <a:lnTo>
                    <a:pt x="1347" y="10"/>
                  </a:lnTo>
                  <a:cubicBezTo>
                    <a:pt x="1347" y="10"/>
                    <a:pt x="1249" y="0"/>
                    <a:pt x="1181" y="0"/>
                  </a:cubicBezTo>
                  <a:cubicBezTo>
                    <a:pt x="1147" y="0"/>
                    <a:pt x="1121" y="3"/>
                    <a:pt x="1117" y="10"/>
                  </a:cubicBezTo>
                  <a:lnTo>
                    <a:pt x="1117" y="249"/>
                  </a:lnTo>
                  <a:cubicBezTo>
                    <a:pt x="1033" y="239"/>
                    <a:pt x="961" y="239"/>
                    <a:pt x="898" y="239"/>
                  </a:cubicBezTo>
                  <a:lnTo>
                    <a:pt x="898" y="10"/>
                  </a:lnTo>
                  <a:cubicBezTo>
                    <a:pt x="898" y="10"/>
                    <a:pt x="800" y="0"/>
                    <a:pt x="7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2089425" y="4994325"/>
              <a:ext cx="32425" cy="49725"/>
            </a:xfrm>
            <a:custGeom>
              <a:rect b="b" l="l" r="r" t="t"/>
              <a:pathLst>
                <a:path extrusionOk="0" h="1989" w="1297">
                  <a:moveTo>
                    <a:pt x="493" y="1"/>
                  </a:moveTo>
                  <a:cubicBezTo>
                    <a:pt x="440" y="1"/>
                    <a:pt x="385" y="26"/>
                    <a:pt x="346" y="85"/>
                  </a:cubicBezTo>
                  <a:cubicBezTo>
                    <a:pt x="105" y="440"/>
                    <a:pt x="1" y="837"/>
                    <a:pt x="147" y="1244"/>
                  </a:cubicBezTo>
                  <a:cubicBezTo>
                    <a:pt x="283" y="1630"/>
                    <a:pt x="585" y="1912"/>
                    <a:pt x="993" y="1985"/>
                  </a:cubicBezTo>
                  <a:cubicBezTo>
                    <a:pt x="1004" y="1987"/>
                    <a:pt x="1015" y="1988"/>
                    <a:pt x="1025" y="1988"/>
                  </a:cubicBezTo>
                  <a:cubicBezTo>
                    <a:pt x="1169" y="1988"/>
                    <a:pt x="1296" y="1799"/>
                    <a:pt x="1160" y="1683"/>
                  </a:cubicBezTo>
                  <a:cubicBezTo>
                    <a:pt x="732" y="1349"/>
                    <a:pt x="387" y="816"/>
                    <a:pt x="648" y="263"/>
                  </a:cubicBezTo>
                  <a:cubicBezTo>
                    <a:pt x="720" y="120"/>
                    <a:pt x="610" y="1"/>
                    <a:pt x="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36"/>
          <p:cNvSpPr/>
          <p:nvPr/>
        </p:nvSpPr>
        <p:spPr>
          <a:xfrm>
            <a:off x="512975" y="2065727"/>
            <a:ext cx="3549300" cy="9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177150" y="88575"/>
            <a:ext cx="8645400" cy="46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2"/>
                </a:highlight>
                <a:latin typeface="Gothic A1 Medium"/>
                <a:ea typeface="Gothic A1 Medium"/>
                <a:cs typeface="Gothic A1 Medium"/>
                <a:sym typeface="Gothic A1 Medium"/>
              </a:rPr>
              <a:t>Problem Statement &amp; Objective</a:t>
            </a:r>
            <a:br>
              <a:rPr lang="en" sz="1600">
                <a:latin typeface="Gothic A1 Medium"/>
                <a:ea typeface="Gothic A1 Medium"/>
                <a:cs typeface="Gothic A1 Medium"/>
                <a:sym typeface="Gothic A1 Medium"/>
              </a:rPr>
            </a:br>
            <a:r>
              <a:rPr lang="en" sz="1400">
                <a:latin typeface="Gothic A1 Medium"/>
                <a:ea typeface="Gothic A1 Medium"/>
                <a:cs typeface="Gothic A1 Medium"/>
                <a:sym typeface="Gothic A1 Medium"/>
              </a:rPr>
              <a:t> In today’s fast-paced world, managing money through notes or spreadsheets leads to confusion and missed savings goals. The objective is to build a smart digital solution that tracks every rupee effortlessly.</a:t>
            </a:r>
            <a:endParaRPr sz="14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2"/>
                </a:highlight>
                <a:latin typeface="Gothic A1 Medium"/>
                <a:ea typeface="Gothic A1 Medium"/>
                <a:cs typeface="Gothic A1 Medium"/>
                <a:sym typeface="Gothic A1 Medium"/>
              </a:rPr>
              <a:t>Why We Need an Expense Management App</a:t>
            </a:r>
            <a:br>
              <a:rPr lang="en" sz="1400">
                <a:highlight>
                  <a:schemeClr val="lt2"/>
                </a:highlight>
                <a:latin typeface="Gothic A1 Medium"/>
                <a:ea typeface="Gothic A1 Medium"/>
                <a:cs typeface="Gothic A1 Medium"/>
                <a:sym typeface="Gothic A1 Medium"/>
              </a:rPr>
            </a:br>
            <a:r>
              <a:rPr lang="en" sz="1500">
                <a:latin typeface="Gothic A1 Medium"/>
                <a:ea typeface="Gothic A1 Medium"/>
                <a:cs typeface="Gothic A1 Medium"/>
                <a:sym typeface="Gothic A1 Medium"/>
              </a:rPr>
              <a:t>Be</a:t>
            </a:r>
            <a:r>
              <a:rPr lang="en" sz="1500">
                <a:latin typeface="Gothic A1 Medium"/>
                <a:ea typeface="Gothic A1 Medium"/>
                <a:cs typeface="Gothic A1 Medium"/>
                <a:sym typeface="Gothic A1 Medium"/>
              </a:rPr>
              <a:t>cause financial clarity should be simple. The app brings all income, expenses, and categories together in one place—turning chaos into control.</a:t>
            </a:r>
            <a:endParaRPr sz="15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highlight>
                  <a:schemeClr val="lt2"/>
                </a:highlight>
                <a:latin typeface="Gothic A1 Medium"/>
                <a:ea typeface="Gothic A1 Medium"/>
                <a:cs typeface="Gothic A1 Medium"/>
                <a:sym typeface="Gothic A1 Medium"/>
              </a:rPr>
              <a:t>Real-Life Purpose &amp; Benefits</a:t>
            </a:r>
            <a:endParaRPr sz="1800">
              <a:highlight>
                <a:schemeClr val="lt2"/>
              </a:highlight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 Medium"/>
              <a:buChar char="●"/>
            </a:pPr>
            <a:r>
              <a:rPr lang="en" sz="1400">
                <a:latin typeface="Gothic A1 Medium"/>
                <a:ea typeface="Gothic A1 Medium"/>
                <a:cs typeface="Gothic A1 Medium"/>
                <a:sym typeface="Gothic A1 Medium"/>
              </a:rPr>
              <a:t>Keeps your budget organized and transparent.</a:t>
            </a:r>
            <a:br>
              <a:rPr lang="en" sz="1400">
                <a:latin typeface="Gothic A1 Medium"/>
                <a:ea typeface="Gothic A1 Medium"/>
                <a:cs typeface="Gothic A1 Medium"/>
                <a:sym typeface="Gothic A1 Medium"/>
              </a:rPr>
            </a:br>
            <a:endParaRPr sz="14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 Medium"/>
              <a:buChar char="●"/>
            </a:pPr>
            <a:r>
              <a:rPr lang="en" sz="1400">
                <a:latin typeface="Gothic A1 Medium"/>
                <a:ea typeface="Gothic A1 Medium"/>
                <a:cs typeface="Gothic A1 Medium"/>
                <a:sym typeface="Gothic A1 Medium"/>
              </a:rPr>
              <a:t>Identifies spending patterns to boost savings.</a:t>
            </a:r>
            <a:br>
              <a:rPr lang="en" sz="1400">
                <a:latin typeface="Gothic A1 Medium"/>
                <a:ea typeface="Gothic A1 Medium"/>
                <a:cs typeface="Gothic A1 Medium"/>
                <a:sym typeface="Gothic A1 Medium"/>
              </a:rPr>
            </a:br>
            <a:endParaRPr sz="14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 Medium"/>
              <a:buChar char="●"/>
            </a:pPr>
            <a:r>
              <a:rPr lang="en" sz="1400">
                <a:latin typeface="Gothic A1 Medium"/>
                <a:ea typeface="Gothic A1 Medium"/>
                <a:cs typeface="Gothic A1 Medium"/>
                <a:sym typeface="Gothic A1 Medium"/>
              </a:rPr>
              <a:t>Offers instant summaries and visual insights.</a:t>
            </a:r>
            <a:br>
              <a:rPr lang="en" sz="1400">
                <a:latin typeface="Gothic A1 Medium"/>
                <a:ea typeface="Gothic A1 Medium"/>
                <a:cs typeface="Gothic A1 Medium"/>
                <a:sym typeface="Gothic A1 Medium"/>
              </a:rPr>
            </a:br>
            <a:endParaRPr sz="14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Gothic A1 Medium"/>
                <a:ea typeface="Gothic A1 Medium"/>
                <a:cs typeface="Gothic A1 Medium"/>
                <a:sym typeface="Gothic A1 Medium"/>
              </a:rPr>
              <a:t>Acts as your personal finance assistant—anytime, anywhere.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5972048" y="2170732"/>
            <a:ext cx="2308003" cy="2249113"/>
            <a:chOff x="1951900" y="4768225"/>
            <a:chExt cx="297025" cy="289450"/>
          </a:xfrm>
        </p:grpSpPr>
        <p:sp>
          <p:nvSpPr>
            <p:cNvPr id="171" name="Google Shape;171;p26"/>
            <p:cNvSpPr/>
            <p:nvPr/>
          </p:nvSpPr>
          <p:spPr>
            <a:xfrm>
              <a:off x="2012300" y="4768225"/>
              <a:ext cx="122850" cy="61275"/>
            </a:xfrm>
            <a:custGeom>
              <a:rect b="b" l="l" r="r" t="t"/>
              <a:pathLst>
                <a:path extrusionOk="0" h="2451" w="4914">
                  <a:moveTo>
                    <a:pt x="2433" y="1"/>
                  </a:moveTo>
                  <a:cubicBezTo>
                    <a:pt x="2137" y="1"/>
                    <a:pt x="1905" y="347"/>
                    <a:pt x="1719" y="392"/>
                  </a:cubicBezTo>
                  <a:cubicBezTo>
                    <a:pt x="1644" y="406"/>
                    <a:pt x="1574" y="419"/>
                    <a:pt x="1497" y="419"/>
                  </a:cubicBezTo>
                  <a:cubicBezTo>
                    <a:pt x="1358" y="419"/>
                    <a:pt x="1193" y="379"/>
                    <a:pt x="925" y="245"/>
                  </a:cubicBezTo>
                  <a:cubicBezTo>
                    <a:pt x="830" y="198"/>
                    <a:pt x="724" y="177"/>
                    <a:pt x="618" y="177"/>
                  </a:cubicBezTo>
                  <a:cubicBezTo>
                    <a:pt x="306" y="177"/>
                    <a:pt x="1" y="358"/>
                    <a:pt x="17" y="569"/>
                  </a:cubicBezTo>
                  <a:cubicBezTo>
                    <a:pt x="17" y="610"/>
                    <a:pt x="37" y="652"/>
                    <a:pt x="58" y="694"/>
                  </a:cubicBezTo>
                  <a:cubicBezTo>
                    <a:pt x="654" y="1028"/>
                    <a:pt x="1134" y="2208"/>
                    <a:pt x="1155" y="2302"/>
                  </a:cubicBezTo>
                  <a:cubicBezTo>
                    <a:pt x="1155" y="2302"/>
                    <a:pt x="1280" y="2333"/>
                    <a:pt x="1468" y="2364"/>
                  </a:cubicBezTo>
                  <a:cubicBezTo>
                    <a:pt x="1703" y="2408"/>
                    <a:pt x="2025" y="2451"/>
                    <a:pt x="2332" y="2451"/>
                  </a:cubicBezTo>
                  <a:cubicBezTo>
                    <a:pt x="2543" y="2451"/>
                    <a:pt x="2747" y="2430"/>
                    <a:pt x="2909" y="2375"/>
                  </a:cubicBezTo>
                  <a:cubicBezTo>
                    <a:pt x="2919" y="2354"/>
                    <a:pt x="2919" y="2343"/>
                    <a:pt x="2930" y="2333"/>
                  </a:cubicBezTo>
                  <a:cubicBezTo>
                    <a:pt x="3253" y="1853"/>
                    <a:pt x="4245" y="1863"/>
                    <a:pt x="4600" y="1842"/>
                  </a:cubicBezTo>
                  <a:cubicBezTo>
                    <a:pt x="4631" y="1832"/>
                    <a:pt x="4663" y="1832"/>
                    <a:pt x="4683" y="1832"/>
                  </a:cubicBezTo>
                  <a:cubicBezTo>
                    <a:pt x="4913" y="1780"/>
                    <a:pt x="4798" y="1550"/>
                    <a:pt x="4485" y="1195"/>
                  </a:cubicBezTo>
                  <a:cubicBezTo>
                    <a:pt x="4182" y="840"/>
                    <a:pt x="3347" y="788"/>
                    <a:pt x="3347" y="788"/>
                  </a:cubicBezTo>
                  <a:cubicBezTo>
                    <a:pt x="3347" y="788"/>
                    <a:pt x="2981" y="193"/>
                    <a:pt x="2596" y="37"/>
                  </a:cubicBezTo>
                  <a:cubicBezTo>
                    <a:pt x="2539" y="12"/>
                    <a:pt x="2485" y="1"/>
                    <a:pt x="2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012700" y="4781700"/>
              <a:ext cx="114600" cy="45650"/>
            </a:xfrm>
            <a:custGeom>
              <a:rect b="b" l="l" r="r" t="t"/>
              <a:pathLst>
                <a:path extrusionOk="0" h="1826" w="4584">
                  <a:moveTo>
                    <a:pt x="2355" y="0"/>
                  </a:moveTo>
                  <a:cubicBezTo>
                    <a:pt x="2082" y="0"/>
                    <a:pt x="1703" y="604"/>
                    <a:pt x="1703" y="604"/>
                  </a:cubicBezTo>
                  <a:cubicBezTo>
                    <a:pt x="1703" y="604"/>
                    <a:pt x="1494" y="176"/>
                    <a:pt x="1389" y="124"/>
                  </a:cubicBezTo>
                  <a:cubicBezTo>
                    <a:pt x="1386" y="122"/>
                    <a:pt x="1384" y="121"/>
                    <a:pt x="1381" y="121"/>
                  </a:cubicBezTo>
                  <a:cubicBezTo>
                    <a:pt x="1300" y="121"/>
                    <a:pt x="1379" y="856"/>
                    <a:pt x="1379" y="907"/>
                  </a:cubicBezTo>
                  <a:cubicBezTo>
                    <a:pt x="1379" y="911"/>
                    <a:pt x="1377" y="913"/>
                    <a:pt x="1374" y="913"/>
                  </a:cubicBezTo>
                  <a:cubicBezTo>
                    <a:pt x="1345" y="913"/>
                    <a:pt x="1161" y="671"/>
                    <a:pt x="847" y="395"/>
                  </a:cubicBezTo>
                  <a:cubicBezTo>
                    <a:pt x="648" y="207"/>
                    <a:pt x="283" y="92"/>
                    <a:pt x="1" y="30"/>
                  </a:cubicBezTo>
                  <a:lnTo>
                    <a:pt x="1" y="30"/>
                  </a:lnTo>
                  <a:cubicBezTo>
                    <a:pt x="1" y="71"/>
                    <a:pt x="21" y="113"/>
                    <a:pt x="42" y="155"/>
                  </a:cubicBezTo>
                  <a:cubicBezTo>
                    <a:pt x="638" y="489"/>
                    <a:pt x="1118" y="1669"/>
                    <a:pt x="1139" y="1763"/>
                  </a:cubicBezTo>
                  <a:cubicBezTo>
                    <a:pt x="1139" y="1763"/>
                    <a:pt x="1264" y="1794"/>
                    <a:pt x="1452" y="1825"/>
                  </a:cubicBezTo>
                  <a:cubicBezTo>
                    <a:pt x="1796" y="1753"/>
                    <a:pt x="2078" y="1690"/>
                    <a:pt x="2078" y="1690"/>
                  </a:cubicBezTo>
                  <a:lnTo>
                    <a:pt x="2914" y="1794"/>
                  </a:lnTo>
                  <a:cubicBezTo>
                    <a:pt x="3237" y="1314"/>
                    <a:pt x="4229" y="1324"/>
                    <a:pt x="4584" y="1303"/>
                  </a:cubicBezTo>
                  <a:cubicBezTo>
                    <a:pt x="4573" y="1282"/>
                    <a:pt x="4573" y="1272"/>
                    <a:pt x="4573" y="1261"/>
                  </a:cubicBezTo>
                  <a:cubicBezTo>
                    <a:pt x="4455" y="925"/>
                    <a:pt x="3331" y="771"/>
                    <a:pt x="3036" y="771"/>
                  </a:cubicBezTo>
                  <a:cubicBezTo>
                    <a:pt x="2992" y="771"/>
                    <a:pt x="2967" y="775"/>
                    <a:pt x="2965" y="781"/>
                  </a:cubicBezTo>
                  <a:cubicBezTo>
                    <a:pt x="2965" y="783"/>
                    <a:pt x="2964" y="784"/>
                    <a:pt x="2963" y="784"/>
                  </a:cubicBezTo>
                  <a:cubicBezTo>
                    <a:pt x="2936" y="784"/>
                    <a:pt x="2695" y="160"/>
                    <a:pt x="2433" y="20"/>
                  </a:cubicBezTo>
                  <a:cubicBezTo>
                    <a:pt x="2409" y="6"/>
                    <a:pt x="2382" y="0"/>
                    <a:pt x="2355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026550" y="4809425"/>
              <a:ext cx="67350" cy="36450"/>
            </a:xfrm>
            <a:custGeom>
              <a:rect b="b" l="l" r="r" t="t"/>
              <a:pathLst>
                <a:path extrusionOk="0" h="1458" w="2694">
                  <a:moveTo>
                    <a:pt x="1381" y="1"/>
                  </a:moveTo>
                  <a:cubicBezTo>
                    <a:pt x="1104" y="1"/>
                    <a:pt x="821" y="86"/>
                    <a:pt x="595" y="268"/>
                  </a:cubicBezTo>
                  <a:cubicBezTo>
                    <a:pt x="0" y="727"/>
                    <a:pt x="209" y="1280"/>
                    <a:pt x="209" y="1280"/>
                  </a:cubicBezTo>
                  <a:lnTo>
                    <a:pt x="2568" y="1458"/>
                  </a:lnTo>
                  <a:cubicBezTo>
                    <a:pt x="2568" y="1458"/>
                    <a:pt x="2694" y="1207"/>
                    <a:pt x="2411" y="591"/>
                  </a:cubicBezTo>
                  <a:cubicBezTo>
                    <a:pt x="2245" y="214"/>
                    <a:pt x="1820" y="1"/>
                    <a:pt x="1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1951900" y="4828450"/>
              <a:ext cx="232025" cy="220350"/>
            </a:xfrm>
            <a:custGeom>
              <a:rect b="b" l="l" r="r" t="t"/>
              <a:pathLst>
                <a:path extrusionOk="0" h="8814" w="9281">
                  <a:moveTo>
                    <a:pt x="4516" y="0"/>
                  </a:moveTo>
                  <a:cubicBezTo>
                    <a:pt x="4382" y="0"/>
                    <a:pt x="4248" y="10"/>
                    <a:pt x="4114" y="29"/>
                  </a:cubicBezTo>
                  <a:cubicBezTo>
                    <a:pt x="3978" y="50"/>
                    <a:pt x="3842" y="80"/>
                    <a:pt x="3706" y="112"/>
                  </a:cubicBezTo>
                  <a:cubicBezTo>
                    <a:pt x="3634" y="133"/>
                    <a:pt x="3550" y="164"/>
                    <a:pt x="3467" y="196"/>
                  </a:cubicBezTo>
                  <a:cubicBezTo>
                    <a:pt x="2485" y="561"/>
                    <a:pt x="1597" y="1417"/>
                    <a:pt x="1117" y="2555"/>
                  </a:cubicBezTo>
                  <a:cubicBezTo>
                    <a:pt x="929" y="2993"/>
                    <a:pt x="815" y="3484"/>
                    <a:pt x="773" y="3985"/>
                  </a:cubicBezTo>
                  <a:cubicBezTo>
                    <a:pt x="752" y="4204"/>
                    <a:pt x="878" y="5186"/>
                    <a:pt x="783" y="5332"/>
                  </a:cubicBezTo>
                  <a:cubicBezTo>
                    <a:pt x="428" y="5906"/>
                    <a:pt x="1" y="6678"/>
                    <a:pt x="1" y="7221"/>
                  </a:cubicBezTo>
                  <a:cubicBezTo>
                    <a:pt x="1" y="7325"/>
                    <a:pt x="11" y="7420"/>
                    <a:pt x="42" y="7503"/>
                  </a:cubicBezTo>
                  <a:cubicBezTo>
                    <a:pt x="282" y="8182"/>
                    <a:pt x="1399" y="8547"/>
                    <a:pt x="3560" y="8777"/>
                  </a:cubicBezTo>
                  <a:cubicBezTo>
                    <a:pt x="3807" y="8802"/>
                    <a:pt x="4063" y="8813"/>
                    <a:pt x="4322" y="8813"/>
                  </a:cubicBezTo>
                  <a:cubicBezTo>
                    <a:pt x="5046" y="8813"/>
                    <a:pt x="5799" y="8722"/>
                    <a:pt x="6483" y="8568"/>
                  </a:cubicBezTo>
                  <a:cubicBezTo>
                    <a:pt x="7694" y="8307"/>
                    <a:pt x="8696" y="7847"/>
                    <a:pt x="8905" y="7409"/>
                  </a:cubicBezTo>
                  <a:cubicBezTo>
                    <a:pt x="9281" y="6626"/>
                    <a:pt x="7914" y="5258"/>
                    <a:pt x="7914" y="5258"/>
                  </a:cubicBezTo>
                  <a:cubicBezTo>
                    <a:pt x="8007" y="4486"/>
                    <a:pt x="7893" y="3567"/>
                    <a:pt x="7715" y="2816"/>
                  </a:cubicBezTo>
                  <a:cubicBezTo>
                    <a:pt x="7475" y="1803"/>
                    <a:pt x="6796" y="978"/>
                    <a:pt x="6076" y="488"/>
                  </a:cubicBezTo>
                  <a:cubicBezTo>
                    <a:pt x="5583" y="154"/>
                    <a:pt x="5051" y="0"/>
                    <a:pt x="4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1964150" y="4971725"/>
              <a:ext cx="60575" cy="52025"/>
            </a:xfrm>
            <a:custGeom>
              <a:rect b="b" l="l" r="r" t="t"/>
              <a:pathLst>
                <a:path extrusionOk="0" h="2081" w="2423">
                  <a:moveTo>
                    <a:pt x="760" y="0"/>
                  </a:moveTo>
                  <a:cubicBezTo>
                    <a:pt x="730" y="0"/>
                    <a:pt x="697" y="9"/>
                    <a:pt x="659" y="29"/>
                  </a:cubicBezTo>
                  <a:cubicBezTo>
                    <a:pt x="659" y="29"/>
                    <a:pt x="1" y="1093"/>
                    <a:pt x="105" y="1376"/>
                  </a:cubicBezTo>
                  <a:cubicBezTo>
                    <a:pt x="194" y="1615"/>
                    <a:pt x="1376" y="2081"/>
                    <a:pt x="1914" y="2081"/>
                  </a:cubicBezTo>
                  <a:cubicBezTo>
                    <a:pt x="2010" y="2081"/>
                    <a:pt x="2085" y="2066"/>
                    <a:pt x="2130" y="2033"/>
                  </a:cubicBezTo>
                  <a:cubicBezTo>
                    <a:pt x="2423" y="1824"/>
                    <a:pt x="920" y="1156"/>
                    <a:pt x="920" y="1156"/>
                  </a:cubicBezTo>
                  <a:cubicBezTo>
                    <a:pt x="920" y="1156"/>
                    <a:pt x="1096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953475" y="4828450"/>
              <a:ext cx="232025" cy="220350"/>
            </a:xfrm>
            <a:custGeom>
              <a:rect b="b" l="l" r="r" t="t"/>
              <a:pathLst>
                <a:path extrusionOk="0" h="8814" w="9281">
                  <a:moveTo>
                    <a:pt x="4526" y="0"/>
                  </a:moveTo>
                  <a:cubicBezTo>
                    <a:pt x="4391" y="0"/>
                    <a:pt x="4257" y="10"/>
                    <a:pt x="4123" y="29"/>
                  </a:cubicBezTo>
                  <a:cubicBezTo>
                    <a:pt x="3988" y="50"/>
                    <a:pt x="3852" y="80"/>
                    <a:pt x="3717" y="112"/>
                  </a:cubicBezTo>
                  <a:cubicBezTo>
                    <a:pt x="3946" y="728"/>
                    <a:pt x="4510" y="3922"/>
                    <a:pt x="4019" y="5405"/>
                  </a:cubicBezTo>
                  <a:cubicBezTo>
                    <a:pt x="4719" y="6532"/>
                    <a:pt x="5241" y="6376"/>
                    <a:pt x="4938" y="7566"/>
                  </a:cubicBezTo>
                  <a:cubicBezTo>
                    <a:pt x="4832" y="7998"/>
                    <a:pt x="3974" y="8310"/>
                    <a:pt x="2948" y="8310"/>
                  </a:cubicBezTo>
                  <a:cubicBezTo>
                    <a:pt x="1940" y="8310"/>
                    <a:pt x="771" y="8008"/>
                    <a:pt x="0" y="7221"/>
                  </a:cubicBezTo>
                  <a:lnTo>
                    <a:pt x="0" y="7221"/>
                  </a:lnTo>
                  <a:cubicBezTo>
                    <a:pt x="0" y="7325"/>
                    <a:pt x="21" y="7420"/>
                    <a:pt x="42" y="7503"/>
                  </a:cubicBezTo>
                  <a:cubicBezTo>
                    <a:pt x="293" y="8182"/>
                    <a:pt x="1409" y="8547"/>
                    <a:pt x="3571" y="8777"/>
                  </a:cubicBezTo>
                  <a:cubicBezTo>
                    <a:pt x="3818" y="8802"/>
                    <a:pt x="4073" y="8813"/>
                    <a:pt x="4332" y="8813"/>
                  </a:cubicBezTo>
                  <a:cubicBezTo>
                    <a:pt x="5056" y="8813"/>
                    <a:pt x="5809" y="8722"/>
                    <a:pt x="6494" y="8568"/>
                  </a:cubicBezTo>
                  <a:cubicBezTo>
                    <a:pt x="7705" y="8307"/>
                    <a:pt x="8696" y="7847"/>
                    <a:pt x="8916" y="7409"/>
                  </a:cubicBezTo>
                  <a:cubicBezTo>
                    <a:pt x="9281" y="6626"/>
                    <a:pt x="7923" y="5258"/>
                    <a:pt x="7923" y="5258"/>
                  </a:cubicBezTo>
                  <a:cubicBezTo>
                    <a:pt x="8018" y="4486"/>
                    <a:pt x="7892" y="3567"/>
                    <a:pt x="7715" y="2816"/>
                  </a:cubicBezTo>
                  <a:cubicBezTo>
                    <a:pt x="7485" y="1803"/>
                    <a:pt x="6807" y="978"/>
                    <a:pt x="6086" y="488"/>
                  </a:cubicBezTo>
                  <a:cubicBezTo>
                    <a:pt x="5594" y="154"/>
                    <a:pt x="5061" y="0"/>
                    <a:pt x="4526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2054725" y="4828450"/>
              <a:ext cx="129200" cy="214225"/>
            </a:xfrm>
            <a:custGeom>
              <a:rect b="b" l="l" r="r" t="t"/>
              <a:pathLst>
                <a:path extrusionOk="0" h="8569" w="5168">
                  <a:moveTo>
                    <a:pt x="403" y="0"/>
                  </a:moveTo>
                  <a:cubicBezTo>
                    <a:pt x="269" y="0"/>
                    <a:pt x="135" y="10"/>
                    <a:pt x="1" y="29"/>
                  </a:cubicBezTo>
                  <a:cubicBezTo>
                    <a:pt x="585" y="718"/>
                    <a:pt x="1128" y="1688"/>
                    <a:pt x="1389" y="2993"/>
                  </a:cubicBezTo>
                  <a:cubicBezTo>
                    <a:pt x="1504" y="3641"/>
                    <a:pt x="1546" y="4184"/>
                    <a:pt x="1567" y="4590"/>
                  </a:cubicBezTo>
                  <a:cubicBezTo>
                    <a:pt x="1588" y="5081"/>
                    <a:pt x="1755" y="5551"/>
                    <a:pt x="2068" y="5896"/>
                  </a:cubicBezTo>
                  <a:cubicBezTo>
                    <a:pt x="2297" y="6156"/>
                    <a:pt x="2548" y="6553"/>
                    <a:pt x="2673" y="7138"/>
                  </a:cubicBezTo>
                  <a:cubicBezTo>
                    <a:pt x="2746" y="7492"/>
                    <a:pt x="2527" y="8140"/>
                    <a:pt x="2370" y="8568"/>
                  </a:cubicBezTo>
                  <a:cubicBezTo>
                    <a:pt x="3581" y="8307"/>
                    <a:pt x="4583" y="7847"/>
                    <a:pt x="4792" y="7409"/>
                  </a:cubicBezTo>
                  <a:cubicBezTo>
                    <a:pt x="5168" y="6626"/>
                    <a:pt x="3801" y="5258"/>
                    <a:pt x="3801" y="5258"/>
                  </a:cubicBezTo>
                  <a:cubicBezTo>
                    <a:pt x="3894" y="4486"/>
                    <a:pt x="3780" y="3567"/>
                    <a:pt x="3602" y="2816"/>
                  </a:cubicBezTo>
                  <a:cubicBezTo>
                    <a:pt x="3362" y="1803"/>
                    <a:pt x="2683" y="978"/>
                    <a:pt x="1963" y="488"/>
                  </a:cubicBezTo>
                  <a:cubicBezTo>
                    <a:pt x="1470" y="154"/>
                    <a:pt x="938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980650" y="4855975"/>
              <a:ext cx="46875" cy="100300"/>
            </a:xfrm>
            <a:custGeom>
              <a:rect b="b" l="l" r="r" t="t"/>
              <a:pathLst>
                <a:path extrusionOk="0" h="4012" w="1875">
                  <a:moveTo>
                    <a:pt x="1700" y="0"/>
                  </a:moveTo>
                  <a:cubicBezTo>
                    <a:pt x="1676" y="0"/>
                    <a:pt x="1652" y="7"/>
                    <a:pt x="1627" y="23"/>
                  </a:cubicBezTo>
                  <a:cubicBezTo>
                    <a:pt x="1199" y="306"/>
                    <a:pt x="427" y="911"/>
                    <a:pt x="270" y="1725"/>
                  </a:cubicBezTo>
                  <a:cubicBezTo>
                    <a:pt x="63" y="2853"/>
                    <a:pt x="0" y="4012"/>
                    <a:pt x="162" y="4012"/>
                  </a:cubicBezTo>
                  <a:cubicBezTo>
                    <a:pt x="163" y="4012"/>
                    <a:pt x="164" y="4011"/>
                    <a:pt x="166" y="4011"/>
                  </a:cubicBezTo>
                  <a:cubicBezTo>
                    <a:pt x="500" y="3990"/>
                    <a:pt x="635" y="2060"/>
                    <a:pt x="677" y="1798"/>
                  </a:cubicBezTo>
                  <a:cubicBezTo>
                    <a:pt x="688" y="1725"/>
                    <a:pt x="1523" y="807"/>
                    <a:pt x="1815" y="243"/>
                  </a:cubicBezTo>
                  <a:cubicBezTo>
                    <a:pt x="1874" y="125"/>
                    <a:pt x="1797" y="0"/>
                    <a:pt x="1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038275" y="4893750"/>
              <a:ext cx="52500" cy="87325"/>
            </a:xfrm>
            <a:custGeom>
              <a:rect b="b" l="l" r="r" t="t"/>
              <a:pathLst>
                <a:path extrusionOk="0" h="3493" w="2100">
                  <a:moveTo>
                    <a:pt x="659" y="767"/>
                  </a:moveTo>
                  <a:cubicBezTo>
                    <a:pt x="659" y="913"/>
                    <a:pt x="669" y="1070"/>
                    <a:pt x="669" y="1227"/>
                  </a:cubicBezTo>
                  <a:cubicBezTo>
                    <a:pt x="564" y="1175"/>
                    <a:pt x="502" y="1101"/>
                    <a:pt x="533" y="987"/>
                  </a:cubicBezTo>
                  <a:cubicBezTo>
                    <a:pt x="554" y="893"/>
                    <a:pt x="596" y="820"/>
                    <a:pt x="659" y="767"/>
                  </a:cubicBezTo>
                  <a:close/>
                  <a:moveTo>
                    <a:pt x="878" y="684"/>
                  </a:moveTo>
                  <a:cubicBezTo>
                    <a:pt x="930" y="684"/>
                    <a:pt x="982" y="684"/>
                    <a:pt x="1045" y="695"/>
                  </a:cubicBezTo>
                  <a:cubicBezTo>
                    <a:pt x="1065" y="705"/>
                    <a:pt x="1076" y="705"/>
                    <a:pt x="1097" y="716"/>
                  </a:cubicBezTo>
                  <a:cubicBezTo>
                    <a:pt x="1107" y="913"/>
                    <a:pt x="1107" y="1143"/>
                    <a:pt x="1107" y="1394"/>
                  </a:cubicBezTo>
                  <a:cubicBezTo>
                    <a:pt x="1035" y="1363"/>
                    <a:pt x="951" y="1342"/>
                    <a:pt x="878" y="1321"/>
                  </a:cubicBezTo>
                  <a:lnTo>
                    <a:pt x="878" y="684"/>
                  </a:lnTo>
                  <a:close/>
                  <a:moveTo>
                    <a:pt x="1316" y="2041"/>
                  </a:moveTo>
                  <a:cubicBezTo>
                    <a:pt x="1504" y="2229"/>
                    <a:pt x="1483" y="2500"/>
                    <a:pt x="1316" y="2626"/>
                  </a:cubicBezTo>
                  <a:lnTo>
                    <a:pt x="1316" y="2041"/>
                  </a:lnTo>
                  <a:close/>
                  <a:moveTo>
                    <a:pt x="878" y="1822"/>
                  </a:moveTo>
                  <a:cubicBezTo>
                    <a:pt x="961" y="1843"/>
                    <a:pt x="1045" y="1864"/>
                    <a:pt x="1118" y="1895"/>
                  </a:cubicBezTo>
                  <a:cubicBezTo>
                    <a:pt x="1128" y="2177"/>
                    <a:pt x="1128" y="2459"/>
                    <a:pt x="1139" y="2699"/>
                  </a:cubicBezTo>
                  <a:cubicBezTo>
                    <a:pt x="1116" y="2702"/>
                    <a:pt x="1093" y="2703"/>
                    <a:pt x="1071" y="2703"/>
                  </a:cubicBezTo>
                  <a:cubicBezTo>
                    <a:pt x="1003" y="2703"/>
                    <a:pt x="940" y="2691"/>
                    <a:pt x="878" y="2667"/>
                  </a:cubicBezTo>
                  <a:lnTo>
                    <a:pt x="878" y="1822"/>
                  </a:lnTo>
                  <a:close/>
                  <a:moveTo>
                    <a:pt x="720" y="1"/>
                  </a:moveTo>
                  <a:cubicBezTo>
                    <a:pt x="688" y="1"/>
                    <a:pt x="662" y="2"/>
                    <a:pt x="659" y="6"/>
                  </a:cubicBezTo>
                  <a:lnTo>
                    <a:pt x="659" y="319"/>
                  </a:lnTo>
                  <a:cubicBezTo>
                    <a:pt x="387" y="402"/>
                    <a:pt x="209" y="611"/>
                    <a:pt x="126" y="778"/>
                  </a:cubicBezTo>
                  <a:cubicBezTo>
                    <a:pt x="1" y="1039"/>
                    <a:pt x="84" y="1363"/>
                    <a:pt x="366" y="1572"/>
                  </a:cubicBezTo>
                  <a:cubicBezTo>
                    <a:pt x="481" y="1665"/>
                    <a:pt x="585" y="1718"/>
                    <a:pt x="680" y="1760"/>
                  </a:cubicBezTo>
                  <a:cubicBezTo>
                    <a:pt x="680" y="2031"/>
                    <a:pt x="690" y="2302"/>
                    <a:pt x="690" y="2553"/>
                  </a:cubicBezTo>
                  <a:cubicBezTo>
                    <a:pt x="564" y="2438"/>
                    <a:pt x="471" y="2281"/>
                    <a:pt x="408" y="2094"/>
                  </a:cubicBezTo>
                  <a:cubicBezTo>
                    <a:pt x="314" y="2124"/>
                    <a:pt x="1" y="2323"/>
                    <a:pt x="1" y="2323"/>
                  </a:cubicBezTo>
                  <a:cubicBezTo>
                    <a:pt x="1" y="2323"/>
                    <a:pt x="147" y="3012"/>
                    <a:pt x="690" y="3148"/>
                  </a:cubicBezTo>
                  <a:lnTo>
                    <a:pt x="701" y="3158"/>
                  </a:lnTo>
                  <a:cubicBezTo>
                    <a:pt x="711" y="3367"/>
                    <a:pt x="711" y="3492"/>
                    <a:pt x="711" y="3492"/>
                  </a:cubicBezTo>
                  <a:lnTo>
                    <a:pt x="878" y="3492"/>
                  </a:lnTo>
                  <a:lnTo>
                    <a:pt x="878" y="3189"/>
                  </a:lnTo>
                  <a:cubicBezTo>
                    <a:pt x="927" y="3202"/>
                    <a:pt x="980" y="3207"/>
                    <a:pt x="1035" y="3207"/>
                  </a:cubicBezTo>
                  <a:cubicBezTo>
                    <a:pt x="1072" y="3207"/>
                    <a:pt x="1111" y="3204"/>
                    <a:pt x="1149" y="3200"/>
                  </a:cubicBezTo>
                  <a:lnTo>
                    <a:pt x="1149" y="3492"/>
                  </a:lnTo>
                  <a:lnTo>
                    <a:pt x="1316" y="3492"/>
                  </a:lnTo>
                  <a:lnTo>
                    <a:pt x="1316" y="3168"/>
                  </a:lnTo>
                  <a:cubicBezTo>
                    <a:pt x="1420" y="3138"/>
                    <a:pt x="1525" y="3085"/>
                    <a:pt x="1619" y="3001"/>
                  </a:cubicBezTo>
                  <a:cubicBezTo>
                    <a:pt x="1922" y="2741"/>
                    <a:pt x="2099" y="2177"/>
                    <a:pt x="1775" y="1801"/>
                  </a:cubicBezTo>
                  <a:cubicBezTo>
                    <a:pt x="1640" y="1634"/>
                    <a:pt x="1619" y="1582"/>
                    <a:pt x="1316" y="1467"/>
                  </a:cubicBezTo>
                  <a:lnTo>
                    <a:pt x="1316" y="851"/>
                  </a:lnTo>
                  <a:cubicBezTo>
                    <a:pt x="1410" y="966"/>
                    <a:pt x="1410" y="1112"/>
                    <a:pt x="1410" y="1112"/>
                  </a:cubicBezTo>
                  <a:lnTo>
                    <a:pt x="1870" y="1018"/>
                  </a:lnTo>
                  <a:cubicBezTo>
                    <a:pt x="1870" y="1018"/>
                    <a:pt x="1807" y="517"/>
                    <a:pt x="1316" y="329"/>
                  </a:cubicBezTo>
                  <a:lnTo>
                    <a:pt x="1316" y="6"/>
                  </a:lnTo>
                  <a:cubicBezTo>
                    <a:pt x="1316" y="6"/>
                    <a:pt x="1223" y="1"/>
                    <a:pt x="1158" y="1"/>
                  </a:cubicBezTo>
                  <a:cubicBezTo>
                    <a:pt x="1126" y="1"/>
                    <a:pt x="1101" y="2"/>
                    <a:pt x="1097" y="6"/>
                  </a:cubicBezTo>
                  <a:lnTo>
                    <a:pt x="1097" y="277"/>
                  </a:lnTo>
                  <a:cubicBezTo>
                    <a:pt x="1024" y="266"/>
                    <a:pt x="951" y="266"/>
                    <a:pt x="878" y="266"/>
                  </a:cubicBezTo>
                  <a:lnTo>
                    <a:pt x="878" y="6"/>
                  </a:lnTo>
                  <a:cubicBezTo>
                    <a:pt x="878" y="6"/>
                    <a:pt x="785" y="1"/>
                    <a:pt x="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088925" y="4846575"/>
              <a:ext cx="53400" cy="109775"/>
            </a:xfrm>
            <a:custGeom>
              <a:rect b="b" l="l" r="r" t="t"/>
              <a:pathLst>
                <a:path extrusionOk="0" h="4391" w="2136">
                  <a:moveTo>
                    <a:pt x="257" y="0"/>
                  </a:moveTo>
                  <a:cubicBezTo>
                    <a:pt x="104" y="0"/>
                    <a:pt x="0" y="212"/>
                    <a:pt x="73" y="369"/>
                  </a:cubicBezTo>
                  <a:cubicBezTo>
                    <a:pt x="220" y="629"/>
                    <a:pt x="438" y="828"/>
                    <a:pt x="585" y="1099"/>
                  </a:cubicBezTo>
                  <a:cubicBezTo>
                    <a:pt x="731" y="1371"/>
                    <a:pt x="835" y="1663"/>
                    <a:pt x="929" y="1965"/>
                  </a:cubicBezTo>
                  <a:cubicBezTo>
                    <a:pt x="1148" y="2665"/>
                    <a:pt x="1222" y="3406"/>
                    <a:pt x="1420" y="4116"/>
                  </a:cubicBezTo>
                  <a:cubicBezTo>
                    <a:pt x="1470" y="4303"/>
                    <a:pt x="1614" y="4390"/>
                    <a:pt x="1759" y="4390"/>
                  </a:cubicBezTo>
                  <a:cubicBezTo>
                    <a:pt x="1946" y="4390"/>
                    <a:pt x="2136" y="4245"/>
                    <a:pt x="2130" y="3981"/>
                  </a:cubicBezTo>
                  <a:cubicBezTo>
                    <a:pt x="2099" y="3155"/>
                    <a:pt x="1900" y="2268"/>
                    <a:pt x="1577" y="1527"/>
                  </a:cubicBezTo>
                  <a:cubicBezTo>
                    <a:pt x="1336" y="984"/>
                    <a:pt x="867" y="201"/>
                    <a:pt x="324" y="14"/>
                  </a:cubicBezTo>
                  <a:cubicBezTo>
                    <a:pt x="301" y="5"/>
                    <a:pt x="278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097775" y="4966875"/>
              <a:ext cx="26400" cy="34750"/>
            </a:xfrm>
            <a:custGeom>
              <a:rect b="b" l="l" r="r" t="t"/>
              <a:pathLst>
                <a:path extrusionOk="0" h="1390" w="1056">
                  <a:moveTo>
                    <a:pt x="274" y="1"/>
                  </a:moveTo>
                  <a:cubicBezTo>
                    <a:pt x="171" y="1"/>
                    <a:pt x="60" y="98"/>
                    <a:pt x="43" y="202"/>
                  </a:cubicBezTo>
                  <a:cubicBezTo>
                    <a:pt x="1" y="515"/>
                    <a:pt x="231" y="807"/>
                    <a:pt x="293" y="1110"/>
                  </a:cubicBezTo>
                  <a:cubicBezTo>
                    <a:pt x="337" y="1286"/>
                    <a:pt x="488" y="1389"/>
                    <a:pt x="643" y="1389"/>
                  </a:cubicBezTo>
                  <a:cubicBezTo>
                    <a:pt x="709" y="1389"/>
                    <a:pt x="776" y="1370"/>
                    <a:pt x="836" y="1329"/>
                  </a:cubicBezTo>
                  <a:cubicBezTo>
                    <a:pt x="1035" y="1194"/>
                    <a:pt x="1056" y="881"/>
                    <a:pt x="889" y="703"/>
                  </a:cubicBezTo>
                  <a:cubicBezTo>
                    <a:pt x="701" y="473"/>
                    <a:pt x="606" y="129"/>
                    <a:pt x="335" y="14"/>
                  </a:cubicBezTo>
                  <a:cubicBezTo>
                    <a:pt x="316" y="5"/>
                    <a:pt x="295" y="1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065425" y="4867675"/>
              <a:ext cx="183500" cy="190000"/>
            </a:xfrm>
            <a:custGeom>
              <a:rect b="b" l="l" r="r" t="t"/>
              <a:pathLst>
                <a:path extrusionOk="0" h="7600" w="7340">
                  <a:moveTo>
                    <a:pt x="3750" y="0"/>
                  </a:moveTo>
                  <a:cubicBezTo>
                    <a:pt x="3254" y="0"/>
                    <a:pt x="2800" y="60"/>
                    <a:pt x="2548" y="214"/>
                  </a:cubicBezTo>
                  <a:cubicBezTo>
                    <a:pt x="2255" y="766"/>
                    <a:pt x="3101" y="1946"/>
                    <a:pt x="3101" y="1946"/>
                  </a:cubicBezTo>
                  <a:cubicBezTo>
                    <a:pt x="1921" y="2854"/>
                    <a:pt x="0" y="6081"/>
                    <a:pt x="1253" y="7062"/>
                  </a:cubicBezTo>
                  <a:cubicBezTo>
                    <a:pt x="1777" y="7475"/>
                    <a:pt x="2702" y="7600"/>
                    <a:pt x="3620" y="7600"/>
                  </a:cubicBezTo>
                  <a:cubicBezTo>
                    <a:pt x="4881" y="7600"/>
                    <a:pt x="6127" y="7365"/>
                    <a:pt x="6296" y="7322"/>
                  </a:cubicBezTo>
                  <a:cubicBezTo>
                    <a:pt x="6505" y="7271"/>
                    <a:pt x="7006" y="7155"/>
                    <a:pt x="7235" y="6728"/>
                  </a:cubicBezTo>
                  <a:cubicBezTo>
                    <a:pt x="7235" y="6728"/>
                    <a:pt x="7235" y="6717"/>
                    <a:pt x="7245" y="6707"/>
                  </a:cubicBezTo>
                  <a:cubicBezTo>
                    <a:pt x="7266" y="6654"/>
                    <a:pt x="7298" y="6582"/>
                    <a:pt x="7308" y="6508"/>
                  </a:cubicBezTo>
                  <a:cubicBezTo>
                    <a:pt x="7329" y="6394"/>
                    <a:pt x="7340" y="6268"/>
                    <a:pt x="7329" y="6122"/>
                  </a:cubicBezTo>
                  <a:cubicBezTo>
                    <a:pt x="7162" y="4086"/>
                    <a:pt x="5241" y="1946"/>
                    <a:pt x="5241" y="1946"/>
                  </a:cubicBezTo>
                  <a:cubicBezTo>
                    <a:pt x="5241" y="1946"/>
                    <a:pt x="6317" y="766"/>
                    <a:pt x="5962" y="432"/>
                  </a:cubicBezTo>
                  <a:cubicBezTo>
                    <a:pt x="5679" y="265"/>
                    <a:pt x="5043" y="109"/>
                    <a:pt x="4385" y="36"/>
                  </a:cubicBezTo>
                  <a:cubicBezTo>
                    <a:pt x="4343" y="36"/>
                    <a:pt x="4312" y="26"/>
                    <a:pt x="4281" y="26"/>
                  </a:cubicBezTo>
                  <a:cubicBezTo>
                    <a:pt x="4176" y="15"/>
                    <a:pt x="4083" y="15"/>
                    <a:pt x="3988" y="5"/>
                  </a:cubicBezTo>
                  <a:cubicBezTo>
                    <a:pt x="3908" y="2"/>
                    <a:pt x="3829" y="0"/>
                    <a:pt x="3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065425" y="4867675"/>
              <a:ext cx="182700" cy="190000"/>
            </a:xfrm>
            <a:custGeom>
              <a:rect b="b" l="l" r="r" t="t"/>
              <a:pathLst>
                <a:path extrusionOk="0" h="7600" w="7308">
                  <a:moveTo>
                    <a:pt x="3750" y="0"/>
                  </a:moveTo>
                  <a:cubicBezTo>
                    <a:pt x="3254" y="0"/>
                    <a:pt x="2800" y="60"/>
                    <a:pt x="2548" y="214"/>
                  </a:cubicBezTo>
                  <a:cubicBezTo>
                    <a:pt x="2255" y="766"/>
                    <a:pt x="3101" y="1946"/>
                    <a:pt x="3101" y="1946"/>
                  </a:cubicBezTo>
                  <a:cubicBezTo>
                    <a:pt x="1921" y="2854"/>
                    <a:pt x="0" y="6081"/>
                    <a:pt x="1253" y="7062"/>
                  </a:cubicBezTo>
                  <a:cubicBezTo>
                    <a:pt x="1777" y="7475"/>
                    <a:pt x="2702" y="7600"/>
                    <a:pt x="3620" y="7600"/>
                  </a:cubicBezTo>
                  <a:cubicBezTo>
                    <a:pt x="4881" y="7600"/>
                    <a:pt x="6127" y="7365"/>
                    <a:pt x="6296" y="7322"/>
                  </a:cubicBezTo>
                  <a:cubicBezTo>
                    <a:pt x="6505" y="7271"/>
                    <a:pt x="7006" y="7155"/>
                    <a:pt x="7235" y="6728"/>
                  </a:cubicBezTo>
                  <a:cubicBezTo>
                    <a:pt x="7235" y="6728"/>
                    <a:pt x="7235" y="6717"/>
                    <a:pt x="7245" y="6707"/>
                  </a:cubicBezTo>
                  <a:cubicBezTo>
                    <a:pt x="7266" y="6654"/>
                    <a:pt x="7298" y="6582"/>
                    <a:pt x="7308" y="6508"/>
                  </a:cubicBezTo>
                  <a:lnTo>
                    <a:pt x="7308" y="6508"/>
                  </a:lnTo>
                  <a:cubicBezTo>
                    <a:pt x="6984" y="6620"/>
                    <a:pt x="6579" y="6672"/>
                    <a:pt x="6155" y="6672"/>
                  </a:cubicBezTo>
                  <a:cubicBezTo>
                    <a:pt x="5076" y="6672"/>
                    <a:pt x="3869" y="6335"/>
                    <a:pt x="3540" y="5788"/>
                  </a:cubicBezTo>
                  <a:cubicBezTo>
                    <a:pt x="3070" y="4984"/>
                    <a:pt x="4322" y="2416"/>
                    <a:pt x="4364" y="2343"/>
                  </a:cubicBezTo>
                  <a:cubicBezTo>
                    <a:pt x="4396" y="2270"/>
                    <a:pt x="4009" y="1424"/>
                    <a:pt x="3946" y="1028"/>
                  </a:cubicBezTo>
                  <a:cubicBezTo>
                    <a:pt x="3916" y="735"/>
                    <a:pt x="4155" y="244"/>
                    <a:pt x="4281" y="26"/>
                  </a:cubicBezTo>
                  <a:cubicBezTo>
                    <a:pt x="4176" y="15"/>
                    <a:pt x="4083" y="15"/>
                    <a:pt x="3988" y="5"/>
                  </a:cubicBezTo>
                  <a:cubicBezTo>
                    <a:pt x="3908" y="2"/>
                    <a:pt x="382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065425" y="4867675"/>
              <a:ext cx="181150" cy="190000"/>
            </a:xfrm>
            <a:custGeom>
              <a:rect b="b" l="l" r="r" t="t"/>
              <a:pathLst>
                <a:path extrusionOk="0" h="7600" w="7246">
                  <a:moveTo>
                    <a:pt x="3750" y="0"/>
                  </a:moveTo>
                  <a:cubicBezTo>
                    <a:pt x="3254" y="0"/>
                    <a:pt x="2800" y="60"/>
                    <a:pt x="2548" y="214"/>
                  </a:cubicBezTo>
                  <a:cubicBezTo>
                    <a:pt x="2255" y="766"/>
                    <a:pt x="3101" y="1946"/>
                    <a:pt x="3101" y="1946"/>
                  </a:cubicBezTo>
                  <a:cubicBezTo>
                    <a:pt x="1921" y="2854"/>
                    <a:pt x="0" y="6081"/>
                    <a:pt x="1253" y="7062"/>
                  </a:cubicBezTo>
                  <a:cubicBezTo>
                    <a:pt x="1777" y="7475"/>
                    <a:pt x="2702" y="7600"/>
                    <a:pt x="3620" y="7600"/>
                  </a:cubicBezTo>
                  <a:cubicBezTo>
                    <a:pt x="4881" y="7600"/>
                    <a:pt x="6127" y="7365"/>
                    <a:pt x="6296" y="7322"/>
                  </a:cubicBezTo>
                  <a:cubicBezTo>
                    <a:pt x="6505" y="7271"/>
                    <a:pt x="7006" y="7155"/>
                    <a:pt x="7235" y="6728"/>
                  </a:cubicBezTo>
                  <a:cubicBezTo>
                    <a:pt x="7235" y="6728"/>
                    <a:pt x="7235" y="6717"/>
                    <a:pt x="7245" y="6707"/>
                  </a:cubicBezTo>
                  <a:lnTo>
                    <a:pt x="7245" y="6707"/>
                  </a:lnTo>
                  <a:cubicBezTo>
                    <a:pt x="6557" y="7004"/>
                    <a:pt x="5889" y="7081"/>
                    <a:pt x="5259" y="7081"/>
                  </a:cubicBezTo>
                  <a:cubicBezTo>
                    <a:pt x="4780" y="7081"/>
                    <a:pt x="4323" y="7036"/>
                    <a:pt x="3895" y="7009"/>
                  </a:cubicBezTo>
                  <a:cubicBezTo>
                    <a:pt x="2872" y="6937"/>
                    <a:pt x="2245" y="6550"/>
                    <a:pt x="2360" y="5287"/>
                  </a:cubicBezTo>
                  <a:cubicBezTo>
                    <a:pt x="2464" y="4024"/>
                    <a:pt x="3769" y="2093"/>
                    <a:pt x="3769" y="2093"/>
                  </a:cubicBezTo>
                  <a:cubicBezTo>
                    <a:pt x="3769" y="2093"/>
                    <a:pt x="3383" y="944"/>
                    <a:pt x="3404" y="641"/>
                  </a:cubicBezTo>
                  <a:cubicBezTo>
                    <a:pt x="3414" y="443"/>
                    <a:pt x="3759" y="161"/>
                    <a:pt x="3988" y="5"/>
                  </a:cubicBezTo>
                  <a:cubicBezTo>
                    <a:pt x="3908" y="2"/>
                    <a:pt x="3829" y="0"/>
                    <a:pt x="3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2146600" y="4917325"/>
              <a:ext cx="18825" cy="6800"/>
            </a:xfrm>
            <a:custGeom>
              <a:rect b="b" l="l" r="r" t="t"/>
              <a:pathLst>
                <a:path extrusionOk="0" h="272" w="753">
                  <a:moveTo>
                    <a:pt x="101" y="1"/>
                  </a:moveTo>
                  <a:cubicBezTo>
                    <a:pt x="45" y="1"/>
                    <a:pt x="0" y="59"/>
                    <a:pt x="0" y="117"/>
                  </a:cubicBezTo>
                  <a:cubicBezTo>
                    <a:pt x="0" y="179"/>
                    <a:pt x="52" y="221"/>
                    <a:pt x="115" y="232"/>
                  </a:cubicBezTo>
                  <a:cubicBezTo>
                    <a:pt x="198" y="232"/>
                    <a:pt x="282" y="242"/>
                    <a:pt x="365" y="253"/>
                  </a:cubicBezTo>
                  <a:cubicBezTo>
                    <a:pt x="430" y="260"/>
                    <a:pt x="500" y="272"/>
                    <a:pt x="572" y="272"/>
                  </a:cubicBezTo>
                  <a:cubicBezTo>
                    <a:pt x="604" y="272"/>
                    <a:pt x="636" y="269"/>
                    <a:pt x="669" y="263"/>
                  </a:cubicBezTo>
                  <a:cubicBezTo>
                    <a:pt x="710" y="253"/>
                    <a:pt x="752" y="190"/>
                    <a:pt x="752" y="138"/>
                  </a:cubicBezTo>
                  <a:cubicBezTo>
                    <a:pt x="752" y="86"/>
                    <a:pt x="710" y="44"/>
                    <a:pt x="658" y="23"/>
                  </a:cubicBezTo>
                  <a:cubicBezTo>
                    <a:pt x="616" y="2"/>
                    <a:pt x="564" y="12"/>
                    <a:pt x="512" y="2"/>
                  </a:cubicBezTo>
                  <a:lnTo>
                    <a:pt x="376" y="2"/>
                  </a:lnTo>
                  <a:cubicBezTo>
                    <a:pt x="348" y="6"/>
                    <a:pt x="319" y="7"/>
                    <a:pt x="290" y="7"/>
                  </a:cubicBezTo>
                  <a:cubicBezTo>
                    <a:pt x="231" y="7"/>
                    <a:pt x="171" y="2"/>
                    <a:pt x="115" y="2"/>
                  </a:cubicBezTo>
                  <a:cubicBezTo>
                    <a:pt x="110" y="1"/>
                    <a:pt x="105" y="1"/>
                    <a:pt x="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172700" y="4918650"/>
              <a:ext cx="20625" cy="7425"/>
            </a:xfrm>
            <a:custGeom>
              <a:rect b="b" l="l" r="r" t="t"/>
              <a:pathLst>
                <a:path extrusionOk="0" h="297" w="825">
                  <a:moveTo>
                    <a:pt x="137" y="1"/>
                  </a:moveTo>
                  <a:cubicBezTo>
                    <a:pt x="96" y="1"/>
                    <a:pt x="56" y="25"/>
                    <a:pt x="31" y="74"/>
                  </a:cubicBezTo>
                  <a:cubicBezTo>
                    <a:pt x="0" y="158"/>
                    <a:pt x="63" y="221"/>
                    <a:pt x="147" y="231"/>
                  </a:cubicBezTo>
                  <a:cubicBezTo>
                    <a:pt x="188" y="242"/>
                    <a:pt x="230" y="252"/>
                    <a:pt x="282" y="272"/>
                  </a:cubicBezTo>
                  <a:cubicBezTo>
                    <a:pt x="334" y="283"/>
                    <a:pt x="386" y="293"/>
                    <a:pt x="449" y="293"/>
                  </a:cubicBezTo>
                  <a:cubicBezTo>
                    <a:pt x="472" y="296"/>
                    <a:pt x="495" y="297"/>
                    <a:pt x="519" y="297"/>
                  </a:cubicBezTo>
                  <a:cubicBezTo>
                    <a:pt x="606" y="297"/>
                    <a:pt x="699" y="280"/>
                    <a:pt x="773" y="231"/>
                  </a:cubicBezTo>
                  <a:cubicBezTo>
                    <a:pt x="804" y="210"/>
                    <a:pt x="825" y="179"/>
                    <a:pt x="815" y="147"/>
                  </a:cubicBezTo>
                  <a:cubicBezTo>
                    <a:pt x="815" y="68"/>
                    <a:pt x="751" y="50"/>
                    <a:pt x="678" y="50"/>
                  </a:cubicBezTo>
                  <a:cubicBezTo>
                    <a:pt x="615" y="50"/>
                    <a:pt x="545" y="64"/>
                    <a:pt x="501" y="64"/>
                  </a:cubicBezTo>
                  <a:cubicBezTo>
                    <a:pt x="484" y="67"/>
                    <a:pt x="467" y="68"/>
                    <a:pt x="449" y="68"/>
                  </a:cubicBezTo>
                  <a:cubicBezTo>
                    <a:pt x="414" y="68"/>
                    <a:pt x="380" y="64"/>
                    <a:pt x="344" y="64"/>
                  </a:cubicBezTo>
                  <a:cubicBezTo>
                    <a:pt x="324" y="64"/>
                    <a:pt x="303" y="64"/>
                    <a:pt x="272" y="54"/>
                  </a:cubicBezTo>
                  <a:cubicBezTo>
                    <a:pt x="261" y="54"/>
                    <a:pt x="251" y="43"/>
                    <a:pt x="240" y="43"/>
                  </a:cubicBezTo>
                  <a:cubicBezTo>
                    <a:pt x="230" y="43"/>
                    <a:pt x="230" y="33"/>
                    <a:pt x="219" y="33"/>
                  </a:cubicBezTo>
                  <a:cubicBezTo>
                    <a:pt x="194" y="12"/>
                    <a:pt x="165" y="1"/>
                    <a:pt x="1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142950" y="4945850"/>
              <a:ext cx="53250" cy="79850"/>
            </a:xfrm>
            <a:custGeom>
              <a:rect b="b" l="l" r="r" t="t"/>
              <a:pathLst>
                <a:path extrusionOk="0" h="3194" w="2130">
                  <a:moveTo>
                    <a:pt x="668" y="699"/>
                  </a:moveTo>
                  <a:cubicBezTo>
                    <a:pt x="668" y="834"/>
                    <a:pt x="678" y="970"/>
                    <a:pt x="678" y="1126"/>
                  </a:cubicBezTo>
                  <a:cubicBezTo>
                    <a:pt x="574" y="1074"/>
                    <a:pt x="511" y="1012"/>
                    <a:pt x="543" y="907"/>
                  </a:cubicBezTo>
                  <a:cubicBezTo>
                    <a:pt x="564" y="813"/>
                    <a:pt x="606" y="750"/>
                    <a:pt x="668" y="699"/>
                  </a:cubicBezTo>
                  <a:close/>
                  <a:moveTo>
                    <a:pt x="898" y="625"/>
                  </a:moveTo>
                  <a:cubicBezTo>
                    <a:pt x="950" y="625"/>
                    <a:pt x="1002" y="625"/>
                    <a:pt x="1054" y="636"/>
                  </a:cubicBezTo>
                  <a:cubicBezTo>
                    <a:pt x="1075" y="636"/>
                    <a:pt x="1096" y="646"/>
                    <a:pt x="1117" y="646"/>
                  </a:cubicBezTo>
                  <a:cubicBezTo>
                    <a:pt x="1117" y="834"/>
                    <a:pt x="1128" y="1043"/>
                    <a:pt x="1128" y="1272"/>
                  </a:cubicBezTo>
                  <a:cubicBezTo>
                    <a:pt x="1044" y="1241"/>
                    <a:pt x="971" y="1221"/>
                    <a:pt x="898" y="1200"/>
                  </a:cubicBezTo>
                  <a:lnTo>
                    <a:pt x="898" y="625"/>
                  </a:lnTo>
                  <a:close/>
                  <a:moveTo>
                    <a:pt x="1347" y="1857"/>
                  </a:moveTo>
                  <a:cubicBezTo>
                    <a:pt x="1524" y="2035"/>
                    <a:pt x="1514" y="2285"/>
                    <a:pt x="1347" y="2400"/>
                  </a:cubicBezTo>
                  <a:lnTo>
                    <a:pt x="1347" y="1857"/>
                  </a:lnTo>
                  <a:close/>
                  <a:moveTo>
                    <a:pt x="898" y="1669"/>
                  </a:moveTo>
                  <a:cubicBezTo>
                    <a:pt x="982" y="1690"/>
                    <a:pt x="1065" y="1701"/>
                    <a:pt x="1138" y="1732"/>
                  </a:cubicBezTo>
                  <a:cubicBezTo>
                    <a:pt x="1149" y="1993"/>
                    <a:pt x="1149" y="2244"/>
                    <a:pt x="1159" y="2473"/>
                  </a:cubicBezTo>
                  <a:cubicBezTo>
                    <a:pt x="1136" y="2476"/>
                    <a:pt x="1112" y="2477"/>
                    <a:pt x="1089" y="2477"/>
                  </a:cubicBezTo>
                  <a:cubicBezTo>
                    <a:pt x="1020" y="2477"/>
                    <a:pt x="953" y="2465"/>
                    <a:pt x="898" y="2442"/>
                  </a:cubicBezTo>
                  <a:lnTo>
                    <a:pt x="898" y="1669"/>
                  </a:lnTo>
                  <a:close/>
                  <a:moveTo>
                    <a:pt x="732" y="0"/>
                  </a:moveTo>
                  <a:cubicBezTo>
                    <a:pt x="698" y="0"/>
                    <a:pt x="672" y="3"/>
                    <a:pt x="668" y="10"/>
                  </a:cubicBezTo>
                  <a:lnTo>
                    <a:pt x="668" y="281"/>
                  </a:lnTo>
                  <a:cubicBezTo>
                    <a:pt x="397" y="365"/>
                    <a:pt x="219" y="552"/>
                    <a:pt x="136" y="709"/>
                  </a:cubicBezTo>
                  <a:cubicBezTo>
                    <a:pt x="0" y="949"/>
                    <a:pt x="84" y="1241"/>
                    <a:pt x="365" y="1439"/>
                  </a:cubicBezTo>
                  <a:cubicBezTo>
                    <a:pt x="481" y="1523"/>
                    <a:pt x="595" y="1575"/>
                    <a:pt x="689" y="1606"/>
                  </a:cubicBezTo>
                  <a:cubicBezTo>
                    <a:pt x="689" y="1857"/>
                    <a:pt x="699" y="2107"/>
                    <a:pt x="699" y="2337"/>
                  </a:cubicBezTo>
                  <a:cubicBezTo>
                    <a:pt x="574" y="2233"/>
                    <a:pt x="481" y="2087"/>
                    <a:pt x="418" y="1910"/>
                  </a:cubicBezTo>
                  <a:cubicBezTo>
                    <a:pt x="313" y="1940"/>
                    <a:pt x="10" y="2128"/>
                    <a:pt x="10" y="2128"/>
                  </a:cubicBezTo>
                  <a:cubicBezTo>
                    <a:pt x="10" y="2128"/>
                    <a:pt x="156" y="2755"/>
                    <a:pt x="699" y="2880"/>
                  </a:cubicBezTo>
                  <a:cubicBezTo>
                    <a:pt x="710" y="2880"/>
                    <a:pt x="710" y="2880"/>
                    <a:pt x="720" y="2891"/>
                  </a:cubicBezTo>
                  <a:lnTo>
                    <a:pt x="720" y="3193"/>
                  </a:lnTo>
                  <a:lnTo>
                    <a:pt x="898" y="3193"/>
                  </a:lnTo>
                  <a:lnTo>
                    <a:pt x="898" y="2922"/>
                  </a:lnTo>
                  <a:cubicBezTo>
                    <a:pt x="982" y="2933"/>
                    <a:pt x="1075" y="2933"/>
                    <a:pt x="1170" y="2933"/>
                  </a:cubicBezTo>
                  <a:lnTo>
                    <a:pt x="1170" y="3193"/>
                  </a:lnTo>
                  <a:lnTo>
                    <a:pt x="1347" y="3193"/>
                  </a:lnTo>
                  <a:lnTo>
                    <a:pt x="1347" y="2901"/>
                  </a:lnTo>
                  <a:cubicBezTo>
                    <a:pt x="1451" y="2870"/>
                    <a:pt x="1555" y="2828"/>
                    <a:pt x="1650" y="2745"/>
                  </a:cubicBezTo>
                  <a:cubicBezTo>
                    <a:pt x="1952" y="2504"/>
                    <a:pt x="2130" y="1993"/>
                    <a:pt x="1817" y="1638"/>
                  </a:cubicBezTo>
                  <a:cubicBezTo>
                    <a:pt x="1671" y="1492"/>
                    <a:pt x="1650" y="1450"/>
                    <a:pt x="1347" y="1335"/>
                  </a:cubicBezTo>
                  <a:lnTo>
                    <a:pt x="1347" y="771"/>
                  </a:lnTo>
                  <a:cubicBezTo>
                    <a:pt x="1441" y="886"/>
                    <a:pt x="1430" y="1012"/>
                    <a:pt x="1430" y="1012"/>
                  </a:cubicBezTo>
                  <a:lnTo>
                    <a:pt x="1900" y="928"/>
                  </a:lnTo>
                  <a:cubicBezTo>
                    <a:pt x="1900" y="928"/>
                    <a:pt x="1838" y="469"/>
                    <a:pt x="1347" y="302"/>
                  </a:cubicBezTo>
                  <a:lnTo>
                    <a:pt x="1347" y="10"/>
                  </a:lnTo>
                  <a:cubicBezTo>
                    <a:pt x="1347" y="10"/>
                    <a:pt x="1249" y="0"/>
                    <a:pt x="1181" y="0"/>
                  </a:cubicBezTo>
                  <a:cubicBezTo>
                    <a:pt x="1147" y="0"/>
                    <a:pt x="1121" y="3"/>
                    <a:pt x="1117" y="10"/>
                  </a:cubicBezTo>
                  <a:lnTo>
                    <a:pt x="1117" y="249"/>
                  </a:lnTo>
                  <a:cubicBezTo>
                    <a:pt x="1033" y="239"/>
                    <a:pt x="961" y="239"/>
                    <a:pt x="898" y="239"/>
                  </a:cubicBezTo>
                  <a:lnTo>
                    <a:pt x="898" y="10"/>
                  </a:lnTo>
                  <a:cubicBezTo>
                    <a:pt x="898" y="10"/>
                    <a:pt x="800" y="0"/>
                    <a:pt x="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089425" y="4994325"/>
              <a:ext cx="32425" cy="49725"/>
            </a:xfrm>
            <a:custGeom>
              <a:rect b="b" l="l" r="r" t="t"/>
              <a:pathLst>
                <a:path extrusionOk="0" h="1989" w="1297">
                  <a:moveTo>
                    <a:pt x="493" y="1"/>
                  </a:moveTo>
                  <a:cubicBezTo>
                    <a:pt x="440" y="1"/>
                    <a:pt x="385" y="26"/>
                    <a:pt x="346" y="85"/>
                  </a:cubicBezTo>
                  <a:cubicBezTo>
                    <a:pt x="105" y="440"/>
                    <a:pt x="1" y="837"/>
                    <a:pt x="147" y="1244"/>
                  </a:cubicBezTo>
                  <a:cubicBezTo>
                    <a:pt x="283" y="1630"/>
                    <a:pt x="585" y="1912"/>
                    <a:pt x="993" y="1985"/>
                  </a:cubicBezTo>
                  <a:cubicBezTo>
                    <a:pt x="1004" y="1987"/>
                    <a:pt x="1015" y="1988"/>
                    <a:pt x="1025" y="1988"/>
                  </a:cubicBezTo>
                  <a:cubicBezTo>
                    <a:pt x="1169" y="1988"/>
                    <a:pt x="1296" y="1799"/>
                    <a:pt x="1160" y="1683"/>
                  </a:cubicBezTo>
                  <a:cubicBezTo>
                    <a:pt x="732" y="1349"/>
                    <a:pt x="387" y="816"/>
                    <a:pt x="648" y="263"/>
                  </a:cubicBezTo>
                  <a:cubicBezTo>
                    <a:pt x="720" y="120"/>
                    <a:pt x="610" y="1"/>
                    <a:pt x="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PROJECT  </a:t>
            </a:r>
            <a:r>
              <a:rPr lang="en" sz="4000">
                <a:highlight>
                  <a:schemeClr val="dk2"/>
                </a:highlight>
              </a:rPr>
              <a:t>FEATURES</a:t>
            </a:r>
            <a:endParaRPr sz="4000">
              <a:highlight>
                <a:schemeClr val="dk2"/>
              </a:highlight>
            </a:endParaRPr>
          </a:p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1797625" y="1962450"/>
            <a:ext cx="2365800" cy="9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1)Add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2)Update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3)Delete</a:t>
            </a:r>
            <a:endParaRPr sz="1500"/>
          </a:p>
        </p:txBody>
      </p:sp>
      <p:sp>
        <p:nvSpPr>
          <p:cNvPr id="195" name="Google Shape;195;p27"/>
          <p:cNvSpPr/>
          <p:nvPr/>
        </p:nvSpPr>
        <p:spPr>
          <a:xfrm>
            <a:off x="813475" y="1078975"/>
            <a:ext cx="8157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>
            <p:ph idx="2" type="title"/>
          </p:nvPr>
        </p:nvSpPr>
        <p:spPr>
          <a:xfrm>
            <a:off x="710850" y="1485100"/>
            <a:ext cx="10359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" name="Google Shape;197;p27"/>
          <p:cNvSpPr txBox="1"/>
          <p:nvPr>
            <p:ph idx="3" type="subTitle"/>
          </p:nvPr>
        </p:nvSpPr>
        <p:spPr>
          <a:xfrm>
            <a:off x="1797625" y="1820750"/>
            <a:ext cx="2365800" cy="3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COMPLETED</a:t>
            </a:r>
            <a:r>
              <a:rPr lang="en"/>
              <a:t> </a:t>
            </a:r>
            <a:endParaRPr/>
          </a:p>
        </p:txBody>
      </p:sp>
      <p:sp>
        <p:nvSpPr>
          <p:cNvPr id="198" name="Google Shape;198;p27"/>
          <p:cNvSpPr txBox="1"/>
          <p:nvPr>
            <p:ph idx="4" type="title"/>
          </p:nvPr>
        </p:nvSpPr>
        <p:spPr>
          <a:xfrm>
            <a:off x="4835125" y="1485100"/>
            <a:ext cx="10359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9" name="Google Shape;199;p27"/>
          <p:cNvSpPr txBox="1"/>
          <p:nvPr>
            <p:ph idx="5" type="subTitle"/>
          </p:nvPr>
        </p:nvSpPr>
        <p:spPr>
          <a:xfrm>
            <a:off x="5921900" y="2033550"/>
            <a:ext cx="23658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/>
              <a:t>1)Categorization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/>
              <a:t>2)View summaries and reports</a:t>
            </a:r>
            <a:endParaRPr sz="1500"/>
          </a:p>
        </p:txBody>
      </p:sp>
      <p:sp>
        <p:nvSpPr>
          <p:cNvPr id="200" name="Google Shape;200;p27"/>
          <p:cNvSpPr txBox="1"/>
          <p:nvPr>
            <p:ph idx="6" type="subTitle"/>
          </p:nvPr>
        </p:nvSpPr>
        <p:spPr>
          <a:xfrm>
            <a:off x="5921900" y="1820750"/>
            <a:ext cx="2365800" cy="3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 PROCESS</a:t>
            </a:r>
            <a:endParaRPr sz="2500"/>
          </a:p>
        </p:txBody>
      </p:sp>
      <p:sp>
        <p:nvSpPr>
          <p:cNvPr id="201" name="Google Shape;201;p27"/>
          <p:cNvSpPr txBox="1"/>
          <p:nvPr>
            <p:ph idx="7" type="title"/>
          </p:nvPr>
        </p:nvSpPr>
        <p:spPr>
          <a:xfrm>
            <a:off x="710850" y="3062275"/>
            <a:ext cx="10359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2" name="Google Shape;202;p27"/>
          <p:cNvSpPr txBox="1"/>
          <p:nvPr>
            <p:ph idx="8" type="subTitle"/>
          </p:nvPr>
        </p:nvSpPr>
        <p:spPr>
          <a:xfrm>
            <a:off x="1797625" y="3646200"/>
            <a:ext cx="236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/>
              <a:t>Data storage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/>
              <a:t>Search option</a:t>
            </a:r>
            <a:endParaRPr sz="1500"/>
          </a:p>
        </p:txBody>
      </p:sp>
      <p:sp>
        <p:nvSpPr>
          <p:cNvPr id="203" name="Google Shape;203;p27"/>
          <p:cNvSpPr txBox="1"/>
          <p:nvPr>
            <p:ph idx="9" type="subTitle"/>
          </p:nvPr>
        </p:nvSpPr>
        <p:spPr>
          <a:xfrm>
            <a:off x="1797625" y="3397925"/>
            <a:ext cx="2365800" cy="3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YET TO START</a:t>
            </a:r>
            <a:endParaRPr sz="2500"/>
          </a:p>
        </p:txBody>
      </p:sp>
      <p:sp>
        <p:nvSpPr>
          <p:cNvPr id="204" name="Google Shape;204;p27"/>
          <p:cNvSpPr txBox="1"/>
          <p:nvPr>
            <p:ph idx="13" type="title"/>
          </p:nvPr>
        </p:nvSpPr>
        <p:spPr>
          <a:xfrm>
            <a:off x="4835125" y="3062275"/>
            <a:ext cx="10359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5" name="Google Shape;205;p27"/>
          <p:cNvSpPr txBox="1"/>
          <p:nvPr>
            <p:ph idx="14" type="subTitle"/>
          </p:nvPr>
        </p:nvSpPr>
        <p:spPr>
          <a:xfrm>
            <a:off x="5921900" y="3258000"/>
            <a:ext cx="2365800" cy="12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500"/>
              <a:t>PYTHON 3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500"/>
              <a:t>VS Code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500"/>
              <a:t>Command line</a:t>
            </a:r>
            <a:endParaRPr b="1" sz="1500"/>
          </a:p>
        </p:txBody>
      </p:sp>
      <p:sp>
        <p:nvSpPr>
          <p:cNvPr id="206" name="Google Shape;206;p27"/>
          <p:cNvSpPr txBox="1"/>
          <p:nvPr>
            <p:ph idx="15" type="subTitle"/>
          </p:nvPr>
        </p:nvSpPr>
        <p:spPr>
          <a:xfrm>
            <a:off x="5921900" y="3397925"/>
            <a:ext cx="2365800" cy="3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TECHNOLOGY USED</a:t>
            </a:r>
            <a:endParaRPr sz="2600"/>
          </a:p>
        </p:txBody>
      </p:sp>
      <p:sp>
        <p:nvSpPr>
          <p:cNvPr id="207" name="Google Shape;207;p27"/>
          <p:cNvSpPr/>
          <p:nvPr/>
        </p:nvSpPr>
        <p:spPr>
          <a:xfrm>
            <a:off x="813475" y="2556150"/>
            <a:ext cx="8157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813475" y="4139300"/>
            <a:ext cx="8157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4945225" y="2556150"/>
            <a:ext cx="8157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4945225" y="4139300"/>
            <a:ext cx="8157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>
            <a:off x="5467075" y="3554475"/>
            <a:ext cx="2889900" cy="50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0" y="100900"/>
            <a:ext cx="77040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 </a:t>
            </a:r>
            <a:r>
              <a:rPr lang="en">
                <a:highlight>
                  <a:schemeClr val="dk2"/>
                </a:highlight>
              </a:rPr>
              <a:t> DESIGN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 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FLOWCHART :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97050" y="745900"/>
            <a:ext cx="1266000" cy="10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13780" l="43313" r="27108" t="1416"/>
          <a:stretch/>
        </p:blipFill>
        <p:spPr>
          <a:xfrm>
            <a:off x="3022325" y="197975"/>
            <a:ext cx="5004874" cy="459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720000" y="4340175"/>
            <a:ext cx="3527400" cy="33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29"/>
          <p:cNvGrpSpPr/>
          <p:nvPr/>
        </p:nvGrpSpPr>
        <p:grpSpPr>
          <a:xfrm>
            <a:off x="746328" y="910469"/>
            <a:ext cx="1543059" cy="3693035"/>
            <a:chOff x="2805575" y="3363275"/>
            <a:chExt cx="375075" cy="897675"/>
          </a:xfrm>
        </p:grpSpPr>
        <p:sp>
          <p:nvSpPr>
            <p:cNvPr id="225" name="Google Shape;225;p29"/>
            <p:cNvSpPr/>
            <p:nvPr/>
          </p:nvSpPr>
          <p:spPr>
            <a:xfrm>
              <a:off x="3053000" y="3486850"/>
              <a:ext cx="127650" cy="315350"/>
            </a:xfrm>
            <a:custGeom>
              <a:rect b="b" l="l" r="r" t="t"/>
              <a:pathLst>
                <a:path extrusionOk="0" h="12614" w="5106">
                  <a:moveTo>
                    <a:pt x="926" y="0"/>
                  </a:moveTo>
                  <a:cubicBezTo>
                    <a:pt x="903" y="0"/>
                    <a:pt x="880" y="1"/>
                    <a:pt x="856" y="2"/>
                  </a:cubicBezTo>
                  <a:cubicBezTo>
                    <a:pt x="53" y="34"/>
                    <a:pt x="0" y="1234"/>
                    <a:pt x="387" y="2560"/>
                  </a:cubicBezTo>
                  <a:cubicBezTo>
                    <a:pt x="877" y="4240"/>
                    <a:pt x="1974" y="6172"/>
                    <a:pt x="2234" y="6767"/>
                  </a:cubicBezTo>
                  <a:cubicBezTo>
                    <a:pt x="3018" y="8552"/>
                    <a:pt x="3415" y="10515"/>
                    <a:pt x="3404" y="12467"/>
                  </a:cubicBezTo>
                  <a:cubicBezTo>
                    <a:pt x="3683" y="12521"/>
                    <a:pt x="4069" y="12614"/>
                    <a:pt x="4386" y="12614"/>
                  </a:cubicBezTo>
                  <a:cubicBezTo>
                    <a:pt x="4673" y="12614"/>
                    <a:pt x="4904" y="12538"/>
                    <a:pt x="4949" y="12290"/>
                  </a:cubicBezTo>
                  <a:cubicBezTo>
                    <a:pt x="5106" y="11339"/>
                    <a:pt x="4990" y="8521"/>
                    <a:pt x="4468" y="6151"/>
                  </a:cubicBezTo>
                  <a:cubicBezTo>
                    <a:pt x="4145" y="4700"/>
                    <a:pt x="3331" y="2518"/>
                    <a:pt x="2485" y="1276"/>
                  </a:cubicBezTo>
                  <a:cubicBezTo>
                    <a:pt x="2059" y="658"/>
                    <a:pt x="1683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3129200" y="3777775"/>
              <a:ext cx="50150" cy="76350"/>
            </a:xfrm>
            <a:custGeom>
              <a:rect b="b" l="l" r="r" t="t"/>
              <a:pathLst>
                <a:path extrusionOk="0" h="3054" w="2006">
                  <a:moveTo>
                    <a:pt x="1344" y="0"/>
                  </a:moveTo>
                  <a:cubicBezTo>
                    <a:pt x="929" y="0"/>
                    <a:pt x="443" y="105"/>
                    <a:pt x="356" y="298"/>
                  </a:cubicBezTo>
                  <a:cubicBezTo>
                    <a:pt x="241" y="516"/>
                    <a:pt x="554" y="1425"/>
                    <a:pt x="387" y="1613"/>
                  </a:cubicBezTo>
                  <a:cubicBezTo>
                    <a:pt x="325" y="1686"/>
                    <a:pt x="210" y="1769"/>
                    <a:pt x="147" y="1832"/>
                  </a:cubicBezTo>
                  <a:cubicBezTo>
                    <a:pt x="1" y="1957"/>
                    <a:pt x="1" y="2354"/>
                    <a:pt x="84" y="2532"/>
                  </a:cubicBezTo>
                  <a:cubicBezTo>
                    <a:pt x="84" y="2532"/>
                    <a:pt x="228" y="2244"/>
                    <a:pt x="399" y="2244"/>
                  </a:cubicBezTo>
                  <a:cubicBezTo>
                    <a:pt x="412" y="2244"/>
                    <a:pt x="426" y="2246"/>
                    <a:pt x="439" y="2249"/>
                  </a:cubicBezTo>
                  <a:cubicBezTo>
                    <a:pt x="387" y="2500"/>
                    <a:pt x="377" y="2625"/>
                    <a:pt x="429" y="2876"/>
                  </a:cubicBezTo>
                  <a:cubicBezTo>
                    <a:pt x="458" y="2990"/>
                    <a:pt x="527" y="3017"/>
                    <a:pt x="619" y="3017"/>
                  </a:cubicBezTo>
                  <a:cubicBezTo>
                    <a:pt x="703" y="3017"/>
                    <a:pt x="805" y="2994"/>
                    <a:pt x="911" y="2994"/>
                  </a:cubicBezTo>
                  <a:cubicBezTo>
                    <a:pt x="941" y="2994"/>
                    <a:pt x="972" y="2996"/>
                    <a:pt x="1003" y="3001"/>
                  </a:cubicBezTo>
                  <a:cubicBezTo>
                    <a:pt x="1123" y="3022"/>
                    <a:pt x="1246" y="3053"/>
                    <a:pt x="1356" y="3053"/>
                  </a:cubicBezTo>
                  <a:cubicBezTo>
                    <a:pt x="1465" y="3053"/>
                    <a:pt x="1562" y="3022"/>
                    <a:pt x="1629" y="2918"/>
                  </a:cubicBezTo>
                  <a:cubicBezTo>
                    <a:pt x="1765" y="2709"/>
                    <a:pt x="1724" y="2615"/>
                    <a:pt x="1755" y="2375"/>
                  </a:cubicBezTo>
                  <a:cubicBezTo>
                    <a:pt x="1796" y="2093"/>
                    <a:pt x="2005" y="725"/>
                    <a:pt x="1963" y="203"/>
                  </a:cubicBezTo>
                  <a:cubicBezTo>
                    <a:pt x="1954" y="65"/>
                    <a:pt x="1671" y="0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3052475" y="3484875"/>
              <a:ext cx="29225" cy="115550"/>
            </a:xfrm>
            <a:custGeom>
              <a:rect b="b" l="l" r="r" t="t"/>
              <a:pathLst>
                <a:path extrusionOk="0" h="4622" w="1169">
                  <a:moveTo>
                    <a:pt x="765" y="0"/>
                  </a:moveTo>
                  <a:cubicBezTo>
                    <a:pt x="727" y="0"/>
                    <a:pt x="691" y="6"/>
                    <a:pt x="669" y="18"/>
                  </a:cubicBezTo>
                  <a:cubicBezTo>
                    <a:pt x="220" y="301"/>
                    <a:pt x="1" y="1041"/>
                    <a:pt x="84" y="1689"/>
                  </a:cubicBezTo>
                  <a:cubicBezTo>
                    <a:pt x="199" y="2691"/>
                    <a:pt x="700" y="3662"/>
                    <a:pt x="1107" y="4570"/>
                  </a:cubicBezTo>
                  <a:cubicBezTo>
                    <a:pt x="1120" y="4601"/>
                    <a:pt x="1143" y="4621"/>
                    <a:pt x="1156" y="4621"/>
                  </a:cubicBezTo>
                  <a:cubicBezTo>
                    <a:pt x="1165" y="4621"/>
                    <a:pt x="1168" y="4612"/>
                    <a:pt x="1160" y="4591"/>
                  </a:cubicBezTo>
                  <a:cubicBezTo>
                    <a:pt x="867" y="3871"/>
                    <a:pt x="617" y="3077"/>
                    <a:pt x="397" y="2326"/>
                  </a:cubicBezTo>
                  <a:cubicBezTo>
                    <a:pt x="178" y="1542"/>
                    <a:pt x="178" y="540"/>
                    <a:pt x="972" y="92"/>
                  </a:cubicBezTo>
                  <a:cubicBezTo>
                    <a:pt x="1043" y="52"/>
                    <a:pt x="886" y="0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2920950" y="3764925"/>
              <a:ext cx="178800" cy="426350"/>
            </a:xfrm>
            <a:custGeom>
              <a:rect b="b" l="l" r="r" t="t"/>
              <a:pathLst>
                <a:path extrusionOk="0" h="17054" w="7152">
                  <a:moveTo>
                    <a:pt x="1298" y="1"/>
                  </a:moveTo>
                  <a:cubicBezTo>
                    <a:pt x="774" y="1"/>
                    <a:pt x="353" y="41"/>
                    <a:pt x="303" y="174"/>
                  </a:cubicBezTo>
                  <a:cubicBezTo>
                    <a:pt x="0" y="1000"/>
                    <a:pt x="220" y="2920"/>
                    <a:pt x="271" y="3348"/>
                  </a:cubicBezTo>
                  <a:cubicBezTo>
                    <a:pt x="512" y="5478"/>
                    <a:pt x="564" y="7159"/>
                    <a:pt x="616" y="8453"/>
                  </a:cubicBezTo>
                  <a:cubicBezTo>
                    <a:pt x="700" y="10363"/>
                    <a:pt x="742" y="13757"/>
                    <a:pt x="1107" y="16815"/>
                  </a:cubicBezTo>
                  <a:cubicBezTo>
                    <a:pt x="1124" y="16954"/>
                    <a:pt x="1847" y="16985"/>
                    <a:pt x="2329" y="16985"/>
                  </a:cubicBezTo>
                  <a:cubicBezTo>
                    <a:pt x="2424" y="16985"/>
                    <a:pt x="2510" y="16984"/>
                    <a:pt x="2579" y="16982"/>
                  </a:cubicBezTo>
                  <a:cubicBezTo>
                    <a:pt x="3529" y="11063"/>
                    <a:pt x="3612" y="8630"/>
                    <a:pt x="3925" y="3463"/>
                  </a:cubicBezTo>
                  <a:cubicBezTo>
                    <a:pt x="4197" y="7482"/>
                    <a:pt x="4176" y="11606"/>
                    <a:pt x="4740" y="16909"/>
                  </a:cubicBezTo>
                  <a:cubicBezTo>
                    <a:pt x="4751" y="17013"/>
                    <a:pt x="4868" y="17054"/>
                    <a:pt x="5034" y="17054"/>
                  </a:cubicBezTo>
                  <a:cubicBezTo>
                    <a:pt x="5490" y="17054"/>
                    <a:pt x="6311" y="16745"/>
                    <a:pt x="6326" y="16554"/>
                  </a:cubicBezTo>
                  <a:cubicBezTo>
                    <a:pt x="6472" y="14446"/>
                    <a:pt x="6797" y="11919"/>
                    <a:pt x="6848" y="11063"/>
                  </a:cubicBezTo>
                  <a:cubicBezTo>
                    <a:pt x="7036" y="8171"/>
                    <a:pt x="7151" y="3661"/>
                    <a:pt x="7099" y="81"/>
                  </a:cubicBezTo>
                  <a:cubicBezTo>
                    <a:pt x="5940" y="81"/>
                    <a:pt x="4604" y="91"/>
                    <a:pt x="3445" y="91"/>
                  </a:cubicBezTo>
                  <a:cubicBezTo>
                    <a:pt x="3101" y="91"/>
                    <a:pt x="2084" y="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2938950" y="4129800"/>
              <a:ext cx="97375" cy="131150"/>
            </a:xfrm>
            <a:custGeom>
              <a:rect b="b" l="l" r="r" t="t"/>
              <a:pathLst>
                <a:path extrusionOk="0" h="5246" w="3895">
                  <a:moveTo>
                    <a:pt x="468" y="0"/>
                  </a:moveTo>
                  <a:cubicBezTo>
                    <a:pt x="300" y="0"/>
                    <a:pt x="142" y="2"/>
                    <a:pt x="1" y="7"/>
                  </a:cubicBezTo>
                  <a:cubicBezTo>
                    <a:pt x="32" y="1072"/>
                    <a:pt x="189" y="2523"/>
                    <a:pt x="178" y="3515"/>
                  </a:cubicBezTo>
                  <a:cubicBezTo>
                    <a:pt x="178" y="3577"/>
                    <a:pt x="53" y="4340"/>
                    <a:pt x="73" y="4402"/>
                  </a:cubicBezTo>
                  <a:cubicBezTo>
                    <a:pt x="145" y="4530"/>
                    <a:pt x="1952" y="5245"/>
                    <a:pt x="3052" y="5245"/>
                  </a:cubicBezTo>
                  <a:cubicBezTo>
                    <a:pt x="3395" y="5245"/>
                    <a:pt x="3669" y="5176"/>
                    <a:pt x="3801" y="4997"/>
                  </a:cubicBezTo>
                  <a:cubicBezTo>
                    <a:pt x="3894" y="4872"/>
                    <a:pt x="3884" y="4277"/>
                    <a:pt x="3341" y="4006"/>
                  </a:cubicBezTo>
                  <a:cubicBezTo>
                    <a:pt x="3007" y="3839"/>
                    <a:pt x="2673" y="3692"/>
                    <a:pt x="2339" y="3535"/>
                  </a:cubicBezTo>
                  <a:cubicBezTo>
                    <a:pt x="2266" y="3504"/>
                    <a:pt x="2182" y="3463"/>
                    <a:pt x="2140" y="3400"/>
                  </a:cubicBezTo>
                  <a:cubicBezTo>
                    <a:pt x="2110" y="3337"/>
                    <a:pt x="2110" y="3264"/>
                    <a:pt x="2110" y="3191"/>
                  </a:cubicBezTo>
                  <a:cubicBezTo>
                    <a:pt x="2110" y="2554"/>
                    <a:pt x="2318" y="696"/>
                    <a:pt x="2318" y="59"/>
                  </a:cubicBezTo>
                  <a:cubicBezTo>
                    <a:pt x="1803" y="27"/>
                    <a:pt x="1072" y="0"/>
                    <a:pt x="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3031600" y="4127900"/>
              <a:ext cx="103125" cy="115125"/>
            </a:xfrm>
            <a:custGeom>
              <a:rect b="b" l="l" r="r" t="t"/>
              <a:pathLst>
                <a:path extrusionOk="0" h="4605" w="4125">
                  <a:moveTo>
                    <a:pt x="454" y="1"/>
                  </a:moveTo>
                  <a:cubicBezTo>
                    <a:pt x="296" y="1"/>
                    <a:pt x="143" y="3"/>
                    <a:pt x="0" y="10"/>
                  </a:cubicBezTo>
                  <a:cubicBezTo>
                    <a:pt x="42" y="824"/>
                    <a:pt x="209" y="2996"/>
                    <a:pt x="209" y="3236"/>
                  </a:cubicBezTo>
                  <a:cubicBezTo>
                    <a:pt x="209" y="3319"/>
                    <a:pt x="95" y="4196"/>
                    <a:pt x="126" y="4269"/>
                  </a:cubicBezTo>
                  <a:cubicBezTo>
                    <a:pt x="199" y="4405"/>
                    <a:pt x="408" y="4467"/>
                    <a:pt x="564" y="4488"/>
                  </a:cubicBezTo>
                  <a:cubicBezTo>
                    <a:pt x="1161" y="4560"/>
                    <a:pt x="1931" y="4605"/>
                    <a:pt x="2589" y="4605"/>
                  </a:cubicBezTo>
                  <a:cubicBezTo>
                    <a:pt x="3266" y="4605"/>
                    <a:pt x="3825" y="4558"/>
                    <a:pt x="3957" y="4447"/>
                  </a:cubicBezTo>
                  <a:cubicBezTo>
                    <a:pt x="4124" y="4082"/>
                    <a:pt x="3759" y="3622"/>
                    <a:pt x="3414" y="3465"/>
                  </a:cubicBezTo>
                  <a:cubicBezTo>
                    <a:pt x="3060" y="3298"/>
                    <a:pt x="2099" y="3236"/>
                    <a:pt x="2036" y="3142"/>
                  </a:cubicBezTo>
                  <a:cubicBezTo>
                    <a:pt x="2005" y="3089"/>
                    <a:pt x="2255" y="10"/>
                    <a:pt x="2214" y="10"/>
                  </a:cubicBezTo>
                  <a:lnTo>
                    <a:pt x="2214" y="10"/>
                  </a:lnTo>
                  <a:cubicBezTo>
                    <a:pt x="2076" y="17"/>
                    <a:pt x="1929" y="19"/>
                    <a:pt x="1775" y="19"/>
                  </a:cubicBezTo>
                  <a:cubicBezTo>
                    <a:pt x="1351" y="19"/>
                    <a:pt x="882" y="1"/>
                    <a:pt x="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2889625" y="3481525"/>
              <a:ext cx="208800" cy="293375"/>
            </a:xfrm>
            <a:custGeom>
              <a:rect b="b" l="l" r="r" t="t"/>
              <a:pathLst>
                <a:path extrusionOk="0" h="11735" w="8352">
                  <a:moveTo>
                    <a:pt x="3612" y="1"/>
                  </a:moveTo>
                  <a:cubicBezTo>
                    <a:pt x="3502" y="1"/>
                    <a:pt x="3391" y="2"/>
                    <a:pt x="3278" y="6"/>
                  </a:cubicBezTo>
                  <a:cubicBezTo>
                    <a:pt x="2485" y="38"/>
                    <a:pt x="1796" y="131"/>
                    <a:pt x="888" y="393"/>
                  </a:cubicBezTo>
                  <a:cubicBezTo>
                    <a:pt x="543" y="486"/>
                    <a:pt x="689" y="1228"/>
                    <a:pt x="617" y="1583"/>
                  </a:cubicBezTo>
                  <a:cubicBezTo>
                    <a:pt x="0" y="4694"/>
                    <a:pt x="1681" y="8358"/>
                    <a:pt x="1556" y="11510"/>
                  </a:cubicBezTo>
                  <a:cubicBezTo>
                    <a:pt x="1550" y="11631"/>
                    <a:pt x="2923" y="11734"/>
                    <a:pt x="4491" y="11734"/>
                  </a:cubicBezTo>
                  <a:cubicBezTo>
                    <a:pt x="5910" y="11734"/>
                    <a:pt x="7489" y="11650"/>
                    <a:pt x="8352" y="11417"/>
                  </a:cubicBezTo>
                  <a:cubicBezTo>
                    <a:pt x="8258" y="8118"/>
                    <a:pt x="8217" y="6761"/>
                    <a:pt x="8289" y="4057"/>
                  </a:cubicBezTo>
                  <a:cubicBezTo>
                    <a:pt x="8321" y="3044"/>
                    <a:pt x="7684" y="340"/>
                    <a:pt x="7569" y="268"/>
                  </a:cubicBezTo>
                  <a:cubicBezTo>
                    <a:pt x="7469" y="197"/>
                    <a:pt x="6805" y="58"/>
                    <a:pt x="6645" y="58"/>
                  </a:cubicBezTo>
                  <a:cubicBezTo>
                    <a:pt x="6639" y="58"/>
                    <a:pt x="6634" y="58"/>
                    <a:pt x="6630" y="59"/>
                  </a:cubicBezTo>
                  <a:cubicBezTo>
                    <a:pt x="6407" y="87"/>
                    <a:pt x="6178" y="98"/>
                    <a:pt x="5942" y="98"/>
                  </a:cubicBezTo>
                  <a:cubicBezTo>
                    <a:pt x="5231" y="98"/>
                    <a:pt x="4458" y="1"/>
                    <a:pt x="3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3014125" y="3511950"/>
              <a:ext cx="14625" cy="339650"/>
            </a:xfrm>
            <a:custGeom>
              <a:rect b="b" l="l" r="r" t="t"/>
              <a:pathLst>
                <a:path extrusionOk="0" h="13586" w="585">
                  <a:moveTo>
                    <a:pt x="69" y="0"/>
                  </a:moveTo>
                  <a:cubicBezTo>
                    <a:pt x="34" y="0"/>
                    <a:pt x="0" y="21"/>
                    <a:pt x="0" y="63"/>
                  </a:cubicBezTo>
                  <a:cubicBezTo>
                    <a:pt x="293" y="4552"/>
                    <a:pt x="355" y="8697"/>
                    <a:pt x="126" y="13196"/>
                  </a:cubicBezTo>
                  <a:cubicBezTo>
                    <a:pt x="115" y="13258"/>
                    <a:pt x="156" y="13530"/>
                    <a:pt x="198" y="13582"/>
                  </a:cubicBezTo>
                  <a:cubicBezTo>
                    <a:pt x="200" y="13584"/>
                    <a:pt x="203" y="13586"/>
                    <a:pt x="205" y="13586"/>
                  </a:cubicBezTo>
                  <a:cubicBezTo>
                    <a:pt x="246" y="13586"/>
                    <a:pt x="303" y="13244"/>
                    <a:pt x="314" y="13175"/>
                  </a:cubicBezTo>
                  <a:cubicBezTo>
                    <a:pt x="553" y="8707"/>
                    <a:pt x="585" y="4531"/>
                    <a:pt x="146" y="63"/>
                  </a:cubicBezTo>
                  <a:cubicBezTo>
                    <a:pt x="141" y="21"/>
                    <a:pt x="105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2926950" y="3764575"/>
              <a:ext cx="173275" cy="13950"/>
            </a:xfrm>
            <a:custGeom>
              <a:rect b="b" l="l" r="r" t="t"/>
              <a:pathLst>
                <a:path extrusionOk="0" h="558" w="6931">
                  <a:moveTo>
                    <a:pt x="6864" y="0"/>
                  </a:moveTo>
                  <a:cubicBezTo>
                    <a:pt x="6862" y="0"/>
                    <a:pt x="6860" y="0"/>
                    <a:pt x="6859" y="1"/>
                  </a:cubicBezTo>
                  <a:cubicBezTo>
                    <a:pt x="5775" y="179"/>
                    <a:pt x="4382" y="318"/>
                    <a:pt x="2963" y="318"/>
                  </a:cubicBezTo>
                  <a:cubicBezTo>
                    <a:pt x="1977" y="318"/>
                    <a:pt x="979" y="251"/>
                    <a:pt x="63" y="84"/>
                  </a:cubicBezTo>
                  <a:cubicBezTo>
                    <a:pt x="31" y="84"/>
                    <a:pt x="21" y="126"/>
                    <a:pt x="11" y="168"/>
                  </a:cubicBezTo>
                  <a:cubicBezTo>
                    <a:pt x="1" y="241"/>
                    <a:pt x="31" y="262"/>
                    <a:pt x="31" y="262"/>
                  </a:cubicBezTo>
                  <a:cubicBezTo>
                    <a:pt x="1311" y="477"/>
                    <a:pt x="2303" y="558"/>
                    <a:pt x="3172" y="558"/>
                  </a:cubicBezTo>
                  <a:cubicBezTo>
                    <a:pt x="4494" y="558"/>
                    <a:pt x="5530" y="371"/>
                    <a:pt x="6859" y="188"/>
                  </a:cubicBezTo>
                  <a:cubicBezTo>
                    <a:pt x="6930" y="179"/>
                    <a:pt x="6922" y="0"/>
                    <a:pt x="6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3076325" y="3486525"/>
              <a:ext cx="22900" cy="111575"/>
            </a:xfrm>
            <a:custGeom>
              <a:rect b="b" l="l" r="r" t="t"/>
              <a:pathLst>
                <a:path extrusionOk="0" h="4463" w="916">
                  <a:moveTo>
                    <a:pt x="20" y="1"/>
                  </a:moveTo>
                  <a:cubicBezTo>
                    <a:pt x="6" y="1"/>
                    <a:pt x="0" y="8"/>
                    <a:pt x="7" y="26"/>
                  </a:cubicBezTo>
                  <a:cubicBezTo>
                    <a:pt x="582" y="1425"/>
                    <a:pt x="728" y="2928"/>
                    <a:pt x="811" y="4420"/>
                  </a:cubicBezTo>
                  <a:cubicBezTo>
                    <a:pt x="811" y="4450"/>
                    <a:pt x="812" y="4462"/>
                    <a:pt x="813" y="4462"/>
                  </a:cubicBezTo>
                  <a:cubicBezTo>
                    <a:pt x="816" y="4462"/>
                    <a:pt x="821" y="4360"/>
                    <a:pt x="821" y="4274"/>
                  </a:cubicBezTo>
                  <a:cubicBezTo>
                    <a:pt x="916" y="2813"/>
                    <a:pt x="602" y="944"/>
                    <a:pt x="257" y="161"/>
                  </a:cubicBezTo>
                  <a:cubicBezTo>
                    <a:pt x="233" y="104"/>
                    <a:pt x="72" y="1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2933750" y="3687475"/>
              <a:ext cx="50375" cy="9125"/>
            </a:xfrm>
            <a:custGeom>
              <a:rect b="b" l="l" r="r" t="t"/>
              <a:pathLst>
                <a:path extrusionOk="0" h="365" w="2015">
                  <a:moveTo>
                    <a:pt x="1098" y="1"/>
                  </a:moveTo>
                  <a:cubicBezTo>
                    <a:pt x="784" y="1"/>
                    <a:pt x="465" y="30"/>
                    <a:pt x="177" y="47"/>
                  </a:cubicBezTo>
                  <a:cubicBezTo>
                    <a:pt x="14" y="67"/>
                    <a:pt x="0" y="308"/>
                    <a:pt x="166" y="308"/>
                  </a:cubicBezTo>
                  <a:cubicBezTo>
                    <a:pt x="170" y="308"/>
                    <a:pt x="173" y="308"/>
                    <a:pt x="177" y="308"/>
                  </a:cubicBezTo>
                  <a:cubicBezTo>
                    <a:pt x="202" y="307"/>
                    <a:pt x="227" y="307"/>
                    <a:pt x="253" y="307"/>
                  </a:cubicBezTo>
                  <a:cubicBezTo>
                    <a:pt x="662" y="307"/>
                    <a:pt x="1088" y="364"/>
                    <a:pt x="1503" y="364"/>
                  </a:cubicBezTo>
                  <a:cubicBezTo>
                    <a:pt x="1615" y="364"/>
                    <a:pt x="1727" y="360"/>
                    <a:pt x="1837" y="349"/>
                  </a:cubicBezTo>
                  <a:cubicBezTo>
                    <a:pt x="1973" y="329"/>
                    <a:pt x="2014" y="141"/>
                    <a:pt x="1868" y="89"/>
                  </a:cubicBezTo>
                  <a:cubicBezTo>
                    <a:pt x="1629" y="22"/>
                    <a:pt x="1365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2935300" y="3707325"/>
              <a:ext cx="38375" cy="9100"/>
            </a:xfrm>
            <a:custGeom>
              <a:rect b="b" l="l" r="r" t="t"/>
              <a:pathLst>
                <a:path extrusionOk="0" h="364" w="1535">
                  <a:moveTo>
                    <a:pt x="786" y="0"/>
                  </a:moveTo>
                  <a:cubicBezTo>
                    <a:pt x="566" y="0"/>
                    <a:pt x="344" y="27"/>
                    <a:pt x="168" y="46"/>
                  </a:cubicBezTo>
                  <a:cubicBezTo>
                    <a:pt x="11" y="67"/>
                    <a:pt x="1" y="318"/>
                    <a:pt x="168" y="318"/>
                  </a:cubicBezTo>
                  <a:cubicBezTo>
                    <a:pt x="397" y="318"/>
                    <a:pt x="616" y="318"/>
                    <a:pt x="836" y="328"/>
                  </a:cubicBezTo>
                  <a:cubicBezTo>
                    <a:pt x="964" y="341"/>
                    <a:pt x="1092" y="364"/>
                    <a:pt x="1221" y="364"/>
                  </a:cubicBezTo>
                  <a:cubicBezTo>
                    <a:pt x="1291" y="364"/>
                    <a:pt x="1361" y="357"/>
                    <a:pt x="1430" y="339"/>
                  </a:cubicBezTo>
                  <a:cubicBezTo>
                    <a:pt x="1514" y="307"/>
                    <a:pt x="1535" y="193"/>
                    <a:pt x="1451" y="151"/>
                  </a:cubicBezTo>
                  <a:cubicBezTo>
                    <a:pt x="1280" y="34"/>
                    <a:pt x="1035" y="0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2937450" y="3725075"/>
              <a:ext cx="24225" cy="9975"/>
            </a:xfrm>
            <a:custGeom>
              <a:rect b="b" l="l" r="r" t="t"/>
              <a:pathLst>
                <a:path extrusionOk="0" h="399" w="969">
                  <a:moveTo>
                    <a:pt x="212" y="0"/>
                  </a:moveTo>
                  <a:cubicBezTo>
                    <a:pt x="52" y="0"/>
                    <a:pt x="0" y="247"/>
                    <a:pt x="175" y="286"/>
                  </a:cubicBezTo>
                  <a:cubicBezTo>
                    <a:pt x="290" y="307"/>
                    <a:pt x="405" y="339"/>
                    <a:pt x="520" y="360"/>
                  </a:cubicBezTo>
                  <a:cubicBezTo>
                    <a:pt x="599" y="374"/>
                    <a:pt x="678" y="398"/>
                    <a:pt x="754" y="398"/>
                  </a:cubicBezTo>
                  <a:cubicBezTo>
                    <a:pt x="788" y="398"/>
                    <a:pt x="822" y="393"/>
                    <a:pt x="854" y="380"/>
                  </a:cubicBezTo>
                  <a:cubicBezTo>
                    <a:pt x="938" y="349"/>
                    <a:pt x="969" y="255"/>
                    <a:pt x="906" y="182"/>
                  </a:cubicBezTo>
                  <a:cubicBezTo>
                    <a:pt x="822" y="98"/>
                    <a:pt x="718" y="88"/>
                    <a:pt x="604" y="67"/>
                  </a:cubicBezTo>
                  <a:cubicBezTo>
                    <a:pt x="488" y="46"/>
                    <a:pt x="363" y="25"/>
                    <a:pt x="249" y="5"/>
                  </a:cubicBezTo>
                  <a:cubicBezTo>
                    <a:pt x="236" y="2"/>
                    <a:pt x="22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2942475" y="3738975"/>
              <a:ext cx="20775" cy="8325"/>
            </a:xfrm>
            <a:custGeom>
              <a:rect b="b" l="l" r="r" t="t"/>
              <a:pathLst>
                <a:path extrusionOk="0" h="333" w="831">
                  <a:moveTo>
                    <a:pt x="176" y="0"/>
                  </a:moveTo>
                  <a:cubicBezTo>
                    <a:pt x="25" y="0"/>
                    <a:pt x="1" y="264"/>
                    <a:pt x="152" y="284"/>
                  </a:cubicBezTo>
                  <a:cubicBezTo>
                    <a:pt x="283" y="305"/>
                    <a:pt x="415" y="332"/>
                    <a:pt x="546" y="332"/>
                  </a:cubicBezTo>
                  <a:cubicBezTo>
                    <a:pt x="603" y="332"/>
                    <a:pt x="659" y="327"/>
                    <a:pt x="716" y="315"/>
                  </a:cubicBezTo>
                  <a:cubicBezTo>
                    <a:pt x="809" y="294"/>
                    <a:pt x="830" y="148"/>
                    <a:pt x="747" y="106"/>
                  </a:cubicBezTo>
                  <a:cubicBezTo>
                    <a:pt x="580" y="22"/>
                    <a:pt x="382" y="22"/>
                    <a:pt x="194" y="1"/>
                  </a:cubicBezTo>
                  <a:cubicBezTo>
                    <a:pt x="188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2932175" y="3668050"/>
              <a:ext cx="22975" cy="7525"/>
            </a:xfrm>
            <a:custGeom>
              <a:rect b="b" l="l" r="r" t="t"/>
              <a:pathLst>
                <a:path extrusionOk="0" h="301" w="919">
                  <a:moveTo>
                    <a:pt x="516" y="0"/>
                  </a:moveTo>
                  <a:cubicBezTo>
                    <a:pt x="403" y="0"/>
                    <a:pt x="287" y="15"/>
                    <a:pt x="177" y="20"/>
                  </a:cubicBezTo>
                  <a:cubicBezTo>
                    <a:pt x="0" y="31"/>
                    <a:pt x="0" y="281"/>
                    <a:pt x="177" y="281"/>
                  </a:cubicBezTo>
                  <a:cubicBezTo>
                    <a:pt x="287" y="286"/>
                    <a:pt x="403" y="301"/>
                    <a:pt x="516" y="301"/>
                  </a:cubicBezTo>
                  <a:cubicBezTo>
                    <a:pt x="619" y="301"/>
                    <a:pt x="720" y="289"/>
                    <a:pt x="815" y="249"/>
                  </a:cubicBezTo>
                  <a:cubicBezTo>
                    <a:pt x="919" y="208"/>
                    <a:pt x="919" y="93"/>
                    <a:pt x="815" y="52"/>
                  </a:cubicBezTo>
                  <a:cubicBezTo>
                    <a:pt x="720" y="12"/>
                    <a:pt x="61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2932025" y="3492975"/>
              <a:ext cx="57775" cy="33900"/>
            </a:xfrm>
            <a:custGeom>
              <a:rect b="b" l="l" r="r" t="t"/>
              <a:pathLst>
                <a:path extrusionOk="0" h="1356" w="2311">
                  <a:moveTo>
                    <a:pt x="125" y="0"/>
                  </a:moveTo>
                  <a:cubicBezTo>
                    <a:pt x="61" y="0"/>
                    <a:pt x="0" y="83"/>
                    <a:pt x="58" y="133"/>
                  </a:cubicBezTo>
                  <a:cubicBezTo>
                    <a:pt x="633" y="645"/>
                    <a:pt x="1426" y="1271"/>
                    <a:pt x="2199" y="1355"/>
                  </a:cubicBezTo>
                  <a:cubicBezTo>
                    <a:pt x="2202" y="1355"/>
                    <a:pt x="2206" y="1355"/>
                    <a:pt x="2209" y="1355"/>
                  </a:cubicBezTo>
                  <a:cubicBezTo>
                    <a:pt x="2294" y="1355"/>
                    <a:pt x="2311" y="1238"/>
                    <a:pt x="2250" y="1198"/>
                  </a:cubicBezTo>
                  <a:cubicBezTo>
                    <a:pt x="1927" y="1000"/>
                    <a:pt x="1551" y="905"/>
                    <a:pt x="1217" y="728"/>
                  </a:cubicBezTo>
                  <a:cubicBezTo>
                    <a:pt x="841" y="529"/>
                    <a:pt x="497" y="290"/>
                    <a:pt x="173" y="18"/>
                  </a:cubicBezTo>
                  <a:cubicBezTo>
                    <a:pt x="158" y="6"/>
                    <a:pt x="142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2937825" y="3513600"/>
              <a:ext cx="35075" cy="19525"/>
            </a:xfrm>
            <a:custGeom>
              <a:rect b="b" l="l" r="r" t="t"/>
              <a:pathLst>
                <a:path extrusionOk="0" h="781" w="1403">
                  <a:moveTo>
                    <a:pt x="138" y="1"/>
                  </a:moveTo>
                  <a:cubicBezTo>
                    <a:pt x="51" y="1"/>
                    <a:pt x="0" y="136"/>
                    <a:pt x="88" y="206"/>
                  </a:cubicBezTo>
                  <a:cubicBezTo>
                    <a:pt x="432" y="456"/>
                    <a:pt x="860" y="738"/>
                    <a:pt x="1298" y="780"/>
                  </a:cubicBezTo>
                  <a:cubicBezTo>
                    <a:pt x="1382" y="780"/>
                    <a:pt x="1403" y="665"/>
                    <a:pt x="1340" y="623"/>
                  </a:cubicBezTo>
                  <a:cubicBezTo>
                    <a:pt x="1152" y="509"/>
                    <a:pt x="944" y="446"/>
                    <a:pt x="745" y="352"/>
                  </a:cubicBezTo>
                  <a:cubicBezTo>
                    <a:pt x="547" y="258"/>
                    <a:pt x="369" y="143"/>
                    <a:pt x="192" y="18"/>
                  </a:cubicBezTo>
                  <a:cubicBezTo>
                    <a:pt x="173" y="6"/>
                    <a:pt x="155" y="1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2944475" y="3535050"/>
              <a:ext cx="22950" cy="10125"/>
            </a:xfrm>
            <a:custGeom>
              <a:rect b="b" l="l" r="r" t="t"/>
              <a:pathLst>
                <a:path extrusionOk="0" h="405" w="918">
                  <a:moveTo>
                    <a:pt x="172" y="1"/>
                  </a:moveTo>
                  <a:cubicBezTo>
                    <a:pt x="43" y="1"/>
                    <a:pt x="0" y="208"/>
                    <a:pt x="135" y="256"/>
                  </a:cubicBezTo>
                  <a:cubicBezTo>
                    <a:pt x="316" y="304"/>
                    <a:pt x="534" y="405"/>
                    <a:pt x="738" y="405"/>
                  </a:cubicBezTo>
                  <a:cubicBezTo>
                    <a:pt x="756" y="405"/>
                    <a:pt x="774" y="404"/>
                    <a:pt x="792" y="402"/>
                  </a:cubicBezTo>
                  <a:cubicBezTo>
                    <a:pt x="886" y="402"/>
                    <a:pt x="917" y="287"/>
                    <a:pt x="834" y="224"/>
                  </a:cubicBezTo>
                  <a:cubicBezTo>
                    <a:pt x="667" y="99"/>
                    <a:pt x="406" y="68"/>
                    <a:pt x="207" y="6"/>
                  </a:cubicBezTo>
                  <a:cubicBezTo>
                    <a:pt x="195" y="2"/>
                    <a:pt x="183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3032125" y="3517100"/>
              <a:ext cx="21950" cy="9025"/>
            </a:xfrm>
            <a:custGeom>
              <a:rect b="b" l="l" r="r" t="t"/>
              <a:pathLst>
                <a:path extrusionOk="0" h="361" w="878">
                  <a:moveTo>
                    <a:pt x="658" y="0"/>
                  </a:moveTo>
                  <a:cubicBezTo>
                    <a:pt x="484" y="0"/>
                    <a:pt x="301" y="79"/>
                    <a:pt x="146" y="118"/>
                  </a:cubicBezTo>
                  <a:cubicBezTo>
                    <a:pt x="0" y="157"/>
                    <a:pt x="54" y="361"/>
                    <a:pt x="182" y="361"/>
                  </a:cubicBezTo>
                  <a:cubicBezTo>
                    <a:pt x="191" y="361"/>
                    <a:pt x="200" y="360"/>
                    <a:pt x="209" y="358"/>
                  </a:cubicBezTo>
                  <a:cubicBezTo>
                    <a:pt x="408" y="327"/>
                    <a:pt x="700" y="327"/>
                    <a:pt x="846" y="160"/>
                  </a:cubicBezTo>
                  <a:cubicBezTo>
                    <a:pt x="877" y="128"/>
                    <a:pt x="877" y="56"/>
                    <a:pt x="835" y="35"/>
                  </a:cubicBezTo>
                  <a:cubicBezTo>
                    <a:pt x="779" y="10"/>
                    <a:pt x="719" y="0"/>
                    <a:pt x="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3031875" y="3539575"/>
              <a:ext cx="15400" cy="6300"/>
            </a:xfrm>
            <a:custGeom>
              <a:rect b="b" l="l" r="r" t="t"/>
              <a:pathLst>
                <a:path extrusionOk="0" h="252" w="616">
                  <a:moveTo>
                    <a:pt x="397" y="1"/>
                  </a:moveTo>
                  <a:cubicBezTo>
                    <a:pt x="372" y="1"/>
                    <a:pt x="347" y="2"/>
                    <a:pt x="323" y="2"/>
                  </a:cubicBezTo>
                  <a:cubicBezTo>
                    <a:pt x="251" y="13"/>
                    <a:pt x="167" y="13"/>
                    <a:pt x="94" y="23"/>
                  </a:cubicBezTo>
                  <a:cubicBezTo>
                    <a:pt x="0" y="43"/>
                    <a:pt x="0" y="200"/>
                    <a:pt x="94" y="221"/>
                  </a:cubicBezTo>
                  <a:cubicBezTo>
                    <a:pt x="167" y="242"/>
                    <a:pt x="251" y="242"/>
                    <a:pt x="323" y="242"/>
                  </a:cubicBezTo>
                  <a:cubicBezTo>
                    <a:pt x="356" y="247"/>
                    <a:pt x="391" y="251"/>
                    <a:pt x="426" y="251"/>
                  </a:cubicBezTo>
                  <a:cubicBezTo>
                    <a:pt x="468" y="251"/>
                    <a:pt x="509" y="244"/>
                    <a:pt x="543" y="221"/>
                  </a:cubicBezTo>
                  <a:cubicBezTo>
                    <a:pt x="616" y="169"/>
                    <a:pt x="616" y="75"/>
                    <a:pt x="543" y="33"/>
                  </a:cubicBezTo>
                  <a:cubicBezTo>
                    <a:pt x="501" y="5"/>
                    <a:pt x="449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3032400" y="3559450"/>
              <a:ext cx="15925" cy="6550"/>
            </a:xfrm>
            <a:custGeom>
              <a:rect b="b" l="l" r="r" t="t"/>
              <a:pathLst>
                <a:path extrusionOk="0" h="262" w="637">
                  <a:moveTo>
                    <a:pt x="167" y="0"/>
                  </a:moveTo>
                  <a:cubicBezTo>
                    <a:pt x="0" y="0"/>
                    <a:pt x="0" y="261"/>
                    <a:pt x="167" y="261"/>
                  </a:cubicBezTo>
                  <a:lnTo>
                    <a:pt x="407" y="261"/>
                  </a:lnTo>
                  <a:cubicBezTo>
                    <a:pt x="490" y="261"/>
                    <a:pt x="564" y="261"/>
                    <a:pt x="616" y="178"/>
                  </a:cubicBezTo>
                  <a:cubicBezTo>
                    <a:pt x="636" y="146"/>
                    <a:pt x="636" y="104"/>
                    <a:pt x="616" y="84"/>
                  </a:cubicBezTo>
                  <a:cubicBezTo>
                    <a:pt x="564" y="0"/>
                    <a:pt x="490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3036300" y="3576375"/>
              <a:ext cx="12025" cy="6375"/>
            </a:xfrm>
            <a:custGeom>
              <a:rect b="b" l="l" r="r" t="t"/>
              <a:pathLst>
                <a:path extrusionOk="0" h="255" w="481">
                  <a:moveTo>
                    <a:pt x="142" y="0"/>
                  </a:moveTo>
                  <a:cubicBezTo>
                    <a:pt x="67" y="0"/>
                    <a:pt x="0" y="43"/>
                    <a:pt x="0" y="127"/>
                  </a:cubicBezTo>
                  <a:cubicBezTo>
                    <a:pt x="0" y="212"/>
                    <a:pt x="68" y="254"/>
                    <a:pt x="143" y="254"/>
                  </a:cubicBezTo>
                  <a:cubicBezTo>
                    <a:pt x="151" y="254"/>
                    <a:pt x="159" y="254"/>
                    <a:pt x="167" y="253"/>
                  </a:cubicBezTo>
                  <a:cubicBezTo>
                    <a:pt x="241" y="242"/>
                    <a:pt x="324" y="232"/>
                    <a:pt x="397" y="211"/>
                  </a:cubicBezTo>
                  <a:cubicBezTo>
                    <a:pt x="480" y="190"/>
                    <a:pt x="480" y="75"/>
                    <a:pt x="397" y="44"/>
                  </a:cubicBezTo>
                  <a:cubicBezTo>
                    <a:pt x="324" y="23"/>
                    <a:pt x="241" y="12"/>
                    <a:pt x="167" y="2"/>
                  </a:cubicBezTo>
                  <a:cubicBezTo>
                    <a:pt x="159" y="1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3036050" y="3749875"/>
              <a:ext cx="23500" cy="6975"/>
            </a:xfrm>
            <a:custGeom>
              <a:rect b="b" l="l" r="r" t="t"/>
              <a:pathLst>
                <a:path extrusionOk="0" h="279" w="940">
                  <a:moveTo>
                    <a:pt x="670" y="1"/>
                  </a:moveTo>
                  <a:cubicBezTo>
                    <a:pt x="624" y="1"/>
                    <a:pt x="578" y="4"/>
                    <a:pt x="532" y="4"/>
                  </a:cubicBezTo>
                  <a:cubicBezTo>
                    <a:pt x="397" y="15"/>
                    <a:pt x="272" y="25"/>
                    <a:pt x="136" y="36"/>
                  </a:cubicBezTo>
                  <a:cubicBezTo>
                    <a:pt x="0" y="46"/>
                    <a:pt x="0" y="234"/>
                    <a:pt x="136" y="244"/>
                  </a:cubicBezTo>
                  <a:cubicBezTo>
                    <a:pt x="272" y="254"/>
                    <a:pt x="397" y="265"/>
                    <a:pt x="532" y="275"/>
                  </a:cubicBezTo>
                  <a:cubicBezTo>
                    <a:pt x="578" y="275"/>
                    <a:pt x="624" y="279"/>
                    <a:pt x="670" y="279"/>
                  </a:cubicBezTo>
                  <a:cubicBezTo>
                    <a:pt x="739" y="279"/>
                    <a:pt x="808" y="271"/>
                    <a:pt x="877" y="234"/>
                  </a:cubicBezTo>
                  <a:cubicBezTo>
                    <a:pt x="940" y="192"/>
                    <a:pt x="940" y="87"/>
                    <a:pt x="877" y="46"/>
                  </a:cubicBezTo>
                  <a:cubicBezTo>
                    <a:pt x="808" y="8"/>
                    <a:pt x="739" y="1"/>
                    <a:pt x="670" y="1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3034200" y="3731600"/>
              <a:ext cx="19350" cy="6750"/>
            </a:xfrm>
            <a:custGeom>
              <a:rect b="b" l="l" r="r" t="t"/>
              <a:pathLst>
                <a:path extrusionOk="0" h="270" w="774">
                  <a:moveTo>
                    <a:pt x="562" y="0"/>
                  </a:moveTo>
                  <a:cubicBezTo>
                    <a:pt x="523" y="0"/>
                    <a:pt x="481" y="4"/>
                    <a:pt x="439" y="4"/>
                  </a:cubicBezTo>
                  <a:cubicBezTo>
                    <a:pt x="346" y="4"/>
                    <a:pt x="251" y="4"/>
                    <a:pt x="158" y="15"/>
                  </a:cubicBezTo>
                  <a:cubicBezTo>
                    <a:pt x="1" y="15"/>
                    <a:pt x="1" y="245"/>
                    <a:pt x="158" y="255"/>
                  </a:cubicBezTo>
                  <a:cubicBezTo>
                    <a:pt x="251" y="255"/>
                    <a:pt x="346" y="255"/>
                    <a:pt x="439" y="266"/>
                  </a:cubicBezTo>
                  <a:cubicBezTo>
                    <a:pt x="481" y="266"/>
                    <a:pt x="523" y="270"/>
                    <a:pt x="562" y="270"/>
                  </a:cubicBezTo>
                  <a:cubicBezTo>
                    <a:pt x="612" y="270"/>
                    <a:pt x="660" y="263"/>
                    <a:pt x="701" y="234"/>
                  </a:cubicBezTo>
                  <a:cubicBezTo>
                    <a:pt x="773" y="182"/>
                    <a:pt x="773" y="78"/>
                    <a:pt x="701" y="36"/>
                  </a:cubicBezTo>
                  <a:cubicBezTo>
                    <a:pt x="660" y="7"/>
                    <a:pt x="612" y="0"/>
                    <a:pt x="562" y="0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3036825" y="3710050"/>
              <a:ext cx="13325" cy="6675"/>
            </a:xfrm>
            <a:custGeom>
              <a:rect b="b" l="l" r="r" t="t"/>
              <a:pathLst>
                <a:path extrusionOk="0" h="267" w="533">
                  <a:moveTo>
                    <a:pt x="167" y="0"/>
                  </a:moveTo>
                  <a:cubicBezTo>
                    <a:pt x="0" y="0"/>
                    <a:pt x="0" y="261"/>
                    <a:pt x="167" y="261"/>
                  </a:cubicBezTo>
                  <a:cubicBezTo>
                    <a:pt x="200" y="264"/>
                    <a:pt x="231" y="266"/>
                    <a:pt x="263" y="266"/>
                  </a:cubicBezTo>
                  <a:cubicBezTo>
                    <a:pt x="331" y="266"/>
                    <a:pt x="399" y="255"/>
                    <a:pt x="470" y="219"/>
                  </a:cubicBezTo>
                  <a:cubicBezTo>
                    <a:pt x="533" y="188"/>
                    <a:pt x="533" y="84"/>
                    <a:pt x="470" y="52"/>
                  </a:cubicBezTo>
                  <a:cubicBezTo>
                    <a:pt x="366" y="0"/>
                    <a:pt x="272" y="0"/>
                    <a:pt x="167" y="0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2942600" y="3363275"/>
              <a:ext cx="112775" cy="150625"/>
            </a:xfrm>
            <a:custGeom>
              <a:rect b="b" l="l" r="r" t="t"/>
              <a:pathLst>
                <a:path extrusionOk="0" h="6025" w="4511">
                  <a:moveTo>
                    <a:pt x="2452" y="1"/>
                  </a:moveTo>
                  <a:cubicBezTo>
                    <a:pt x="1766" y="1"/>
                    <a:pt x="1069" y="298"/>
                    <a:pt x="721" y="853"/>
                  </a:cubicBezTo>
                  <a:cubicBezTo>
                    <a:pt x="11" y="1970"/>
                    <a:pt x="377" y="3295"/>
                    <a:pt x="637" y="4527"/>
                  </a:cubicBezTo>
                  <a:cubicBezTo>
                    <a:pt x="711" y="4747"/>
                    <a:pt x="303" y="4768"/>
                    <a:pt x="1" y="4851"/>
                  </a:cubicBezTo>
                  <a:cubicBezTo>
                    <a:pt x="303" y="5269"/>
                    <a:pt x="961" y="5655"/>
                    <a:pt x="1379" y="5801"/>
                  </a:cubicBezTo>
                  <a:cubicBezTo>
                    <a:pt x="1806" y="5949"/>
                    <a:pt x="2291" y="6024"/>
                    <a:pt x="2745" y="6024"/>
                  </a:cubicBezTo>
                  <a:cubicBezTo>
                    <a:pt x="2802" y="6024"/>
                    <a:pt x="2858" y="6023"/>
                    <a:pt x="2913" y="6021"/>
                  </a:cubicBezTo>
                  <a:cubicBezTo>
                    <a:pt x="3300" y="6000"/>
                    <a:pt x="3613" y="5937"/>
                    <a:pt x="3926" y="5707"/>
                  </a:cubicBezTo>
                  <a:cubicBezTo>
                    <a:pt x="4218" y="5488"/>
                    <a:pt x="4500" y="5175"/>
                    <a:pt x="4511" y="4789"/>
                  </a:cubicBezTo>
                  <a:cubicBezTo>
                    <a:pt x="4228" y="4789"/>
                    <a:pt x="3853" y="4789"/>
                    <a:pt x="3832" y="4517"/>
                  </a:cubicBezTo>
                  <a:cubicBezTo>
                    <a:pt x="3822" y="4434"/>
                    <a:pt x="3853" y="4350"/>
                    <a:pt x="3894" y="4277"/>
                  </a:cubicBezTo>
                  <a:cubicBezTo>
                    <a:pt x="4145" y="3682"/>
                    <a:pt x="4281" y="3045"/>
                    <a:pt x="4312" y="2409"/>
                  </a:cubicBezTo>
                  <a:cubicBezTo>
                    <a:pt x="4344" y="1782"/>
                    <a:pt x="4281" y="999"/>
                    <a:pt x="3853" y="550"/>
                  </a:cubicBezTo>
                  <a:cubicBezTo>
                    <a:pt x="3503" y="178"/>
                    <a:pt x="2981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2971850" y="3393150"/>
              <a:ext cx="68925" cy="91750"/>
            </a:xfrm>
            <a:custGeom>
              <a:rect b="b" l="l" r="r" t="t"/>
              <a:pathLst>
                <a:path extrusionOk="0" h="3670" w="2757">
                  <a:moveTo>
                    <a:pt x="1590" y="0"/>
                  </a:moveTo>
                  <a:cubicBezTo>
                    <a:pt x="1357" y="0"/>
                    <a:pt x="1130" y="31"/>
                    <a:pt x="971" y="75"/>
                  </a:cubicBezTo>
                  <a:cubicBezTo>
                    <a:pt x="84" y="326"/>
                    <a:pt x="0" y="1871"/>
                    <a:pt x="302" y="2539"/>
                  </a:cubicBezTo>
                  <a:cubicBezTo>
                    <a:pt x="439" y="2842"/>
                    <a:pt x="616" y="3281"/>
                    <a:pt x="887" y="3468"/>
                  </a:cubicBezTo>
                  <a:cubicBezTo>
                    <a:pt x="1070" y="3595"/>
                    <a:pt x="1291" y="3669"/>
                    <a:pt x="1511" y="3669"/>
                  </a:cubicBezTo>
                  <a:cubicBezTo>
                    <a:pt x="1618" y="3669"/>
                    <a:pt x="1724" y="3652"/>
                    <a:pt x="1827" y="3615"/>
                  </a:cubicBezTo>
                  <a:cubicBezTo>
                    <a:pt x="2244" y="3448"/>
                    <a:pt x="2453" y="2988"/>
                    <a:pt x="2557" y="2539"/>
                  </a:cubicBezTo>
                  <a:cubicBezTo>
                    <a:pt x="2620" y="2237"/>
                    <a:pt x="2662" y="1933"/>
                    <a:pt x="2683" y="1620"/>
                  </a:cubicBezTo>
                  <a:cubicBezTo>
                    <a:pt x="2714" y="1182"/>
                    <a:pt x="2756" y="629"/>
                    <a:pt x="2485" y="284"/>
                  </a:cubicBezTo>
                  <a:cubicBezTo>
                    <a:pt x="2332" y="74"/>
                    <a:pt x="1954" y="0"/>
                    <a:pt x="1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2974975" y="3438725"/>
              <a:ext cx="69700" cy="56875"/>
            </a:xfrm>
            <a:custGeom>
              <a:rect b="b" l="l" r="r" t="t"/>
              <a:pathLst>
                <a:path extrusionOk="0" h="2275" w="2788">
                  <a:moveTo>
                    <a:pt x="1639" y="0"/>
                  </a:moveTo>
                  <a:cubicBezTo>
                    <a:pt x="1535" y="0"/>
                    <a:pt x="1430" y="6"/>
                    <a:pt x="1326" y="17"/>
                  </a:cubicBezTo>
                  <a:cubicBezTo>
                    <a:pt x="1075" y="38"/>
                    <a:pt x="428" y="152"/>
                    <a:pt x="230" y="361"/>
                  </a:cubicBezTo>
                  <a:cubicBezTo>
                    <a:pt x="0" y="612"/>
                    <a:pt x="230" y="1196"/>
                    <a:pt x="334" y="1447"/>
                  </a:cubicBezTo>
                  <a:cubicBezTo>
                    <a:pt x="449" y="1687"/>
                    <a:pt x="574" y="1927"/>
                    <a:pt x="794" y="2073"/>
                  </a:cubicBezTo>
                  <a:cubicBezTo>
                    <a:pt x="1032" y="2242"/>
                    <a:pt x="1339" y="2274"/>
                    <a:pt x="1637" y="2274"/>
                  </a:cubicBezTo>
                  <a:cubicBezTo>
                    <a:pt x="1690" y="2274"/>
                    <a:pt x="1743" y="2273"/>
                    <a:pt x="1796" y="2272"/>
                  </a:cubicBezTo>
                  <a:cubicBezTo>
                    <a:pt x="1921" y="2261"/>
                    <a:pt x="2057" y="2230"/>
                    <a:pt x="2172" y="2188"/>
                  </a:cubicBezTo>
                  <a:cubicBezTo>
                    <a:pt x="2443" y="2094"/>
                    <a:pt x="2579" y="1812"/>
                    <a:pt x="2662" y="1437"/>
                  </a:cubicBezTo>
                  <a:cubicBezTo>
                    <a:pt x="2725" y="1154"/>
                    <a:pt x="2787" y="758"/>
                    <a:pt x="2736" y="539"/>
                  </a:cubicBezTo>
                  <a:cubicBezTo>
                    <a:pt x="2694" y="372"/>
                    <a:pt x="2569" y="173"/>
                    <a:pt x="2265" y="80"/>
                  </a:cubicBezTo>
                  <a:cubicBezTo>
                    <a:pt x="2057" y="24"/>
                    <a:pt x="1848" y="0"/>
                    <a:pt x="1639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2948375" y="3414325"/>
              <a:ext cx="24000" cy="9425"/>
            </a:xfrm>
            <a:custGeom>
              <a:rect b="b" l="l" r="r" t="t"/>
              <a:pathLst>
                <a:path extrusionOk="0" h="377" w="960">
                  <a:moveTo>
                    <a:pt x="93" y="1"/>
                  </a:moveTo>
                  <a:cubicBezTo>
                    <a:pt x="93" y="1"/>
                    <a:pt x="30" y="1"/>
                    <a:pt x="10" y="210"/>
                  </a:cubicBezTo>
                  <a:cubicBezTo>
                    <a:pt x="1" y="368"/>
                    <a:pt x="57" y="377"/>
                    <a:pt x="70" y="377"/>
                  </a:cubicBezTo>
                  <a:cubicBezTo>
                    <a:pt x="71" y="377"/>
                    <a:pt x="72" y="377"/>
                    <a:pt x="72" y="377"/>
                  </a:cubicBezTo>
                  <a:lnTo>
                    <a:pt x="960" y="37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2971575" y="3402850"/>
              <a:ext cx="86425" cy="89800"/>
            </a:xfrm>
            <a:custGeom>
              <a:rect b="b" l="l" r="r" t="t"/>
              <a:pathLst>
                <a:path extrusionOk="0" h="3592" w="3457">
                  <a:moveTo>
                    <a:pt x="575" y="0"/>
                  </a:moveTo>
                  <a:cubicBezTo>
                    <a:pt x="575" y="0"/>
                    <a:pt x="0" y="0"/>
                    <a:pt x="0" y="617"/>
                  </a:cubicBezTo>
                  <a:cubicBezTo>
                    <a:pt x="0" y="617"/>
                    <a:pt x="178" y="3039"/>
                    <a:pt x="784" y="3164"/>
                  </a:cubicBezTo>
                  <a:lnTo>
                    <a:pt x="2339" y="3592"/>
                  </a:lnTo>
                  <a:cubicBezTo>
                    <a:pt x="3101" y="3415"/>
                    <a:pt x="3456" y="617"/>
                    <a:pt x="3456" y="617"/>
                  </a:cubicBezTo>
                  <a:cubicBezTo>
                    <a:pt x="3456" y="0"/>
                    <a:pt x="2882" y="0"/>
                    <a:pt x="2882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2975225" y="3407025"/>
              <a:ext cx="79100" cy="30200"/>
            </a:xfrm>
            <a:custGeom>
              <a:rect b="b" l="l" r="r" t="t"/>
              <a:pathLst>
                <a:path extrusionOk="0" h="1208" w="3164">
                  <a:moveTo>
                    <a:pt x="596" y="0"/>
                  </a:moveTo>
                  <a:cubicBezTo>
                    <a:pt x="596" y="0"/>
                    <a:pt x="84" y="0"/>
                    <a:pt x="95" y="439"/>
                  </a:cubicBezTo>
                  <a:cubicBezTo>
                    <a:pt x="95" y="439"/>
                    <a:pt x="0" y="1076"/>
                    <a:pt x="533" y="1170"/>
                  </a:cubicBezTo>
                  <a:cubicBezTo>
                    <a:pt x="672" y="1195"/>
                    <a:pt x="796" y="1208"/>
                    <a:pt x="906" y="1208"/>
                  </a:cubicBezTo>
                  <a:cubicBezTo>
                    <a:pt x="1209" y="1208"/>
                    <a:pt x="1402" y="1107"/>
                    <a:pt x="1494" y="877"/>
                  </a:cubicBezTo>
                  <a:cubicBezTo>
                    <a:pt x="1556" y="731"/>
                    <a:pt x="1619" y="689"/>
                    <a:pt x="1671" y="679"/>
                  </a:cubicBezTo>
                  <a:lnTo>
                    <a:pt x="1775" y="679"/>
                  </a:lnTo>
                  <a:cubicBezTo>
                    <a:pt x="1828" y="689"/>
                    <a:pt x="1890" y="731"/>
                    <a:pt x="1953" y="877"/>
                  </a:cubicBezTo>
                  <a:cubicBezTo>
                    <a:pt x="2045" y="1107"/>
                    <a:pt x="2086" y="1208"/>
                    <a:pt x="2312" y="1208"/>
                  </a:cubicBezTo>
                  <a:cubicBezTo>
                    <a:pt x="2394" y="1208"/>
                    <a:pt x="2500" y="1195"/>
                    <a:pt x="2642" y="1170"/>
                  </a:cubicBezTo>
                  <a:cubicBezTo>
                    <a:pt x="3164" y="1076"/>
                    <a:pt x="3080" y="439"/>
                    <a:pt x="3080" y="439"/>
                  </a:cubicBezTo>
                  <a:cubicBezTo>
                    <a:pt x="3080" y="0"/>
                    <a:pt x="2579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2938675" y="3482275"/>
              <a:ext cx="119575" cy="33875"/>
            </a:xfrm>
            <a:custGeom>
              <a:rect b="b" l="l" r="r" t="t"/>
              <a:pathLst>
                <a:path extrusionOk="0" h="1355" w="4783">
                  <a:moveTo>
                    <a:pt x="4664" y="1"/>
                  </a:moveTo>
                  <a:cubicBezTo>
                    <a:pt x="4624" y="1"/>
                    <a:pt x="4588" y="13"/>
                    <a:pt x="4584" y="39"/>
                  </a:cubicBezTo>
                  <a:cubicBezTo>
                    <a:pt x="4448" y="592"/>
                    <a:pt x="4271" y="749"/>
                    <a:pt x="3853" y="957"/>
                  </a:cubicBezTo>
                  <a:cubicBezTo>
                    <a:pt x="3566" y="1109"/>
                    <a:pt x="3236" y="1157"/>
                    <a:pt x="2910" y="1157"/>
                  </a:cubicBezTo>
                  <a:cubicBezTo>
                    <a:pt x="2809" y="1157"/>
                    <a:pt x="2709" y="1153"/>
                    <a:pt x="2611" y="1145"/>
                  </a:cubicBezTo>
                  <a:cubicBezTo>
                    <a:pt x="1682" y="1104"/>
                    <a:pt x="847" y="801"/>
                    <a:pt x="241" y="91"/>
                  </a:cubicBezTo>
                  <a:cubicBezTo>
                    <a:pt x="226" y="73"/>
                    <a:pt x="197" y="66"/>
                    <a:pt x="166" y="66"/>
                  </a:cubicBezTo>
                  <a:cubicBezTo>
                    <a:pt x="93" y="66"/>
                    <a:pt x="1" y="101"/>
                    <a:pt x="1" y="101"/>
                  </a:cubicBezTo>
                  <a:cubicBezTo>
                    <a:pt x="681" y="957"/>
                    <a:pt x="1839" y="1354"/>
                    <a:pt x="2912" y="1354"/>
                  </a:cubicBezTo>
                  <a:cubicBezTo>
                    <a:pt x="2927" y="1354"/>
                    <a:pt x="2941" y="1354"/>
                    <a:pt x="2956" y="1354"/>
                  </a:cubicBezTo>
                  <a:cubicBezTo>
                    <a:pt x="3749" y="1354"/>
                    <a:pt x="4699" y="968"/>
                    <a:pt x="4782" y="60"/>
                  </a:cubicBezTo>
                  <a:cubicBezTo>
                    <a:pt x="4782" y="23"/>
                    <a:pt x="4719" y="1"/>
                    <a:pt x="4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2989025" y="3415825"/>
              <a:ext cx="10000" cy="9075"/>
            </a:xfrm>
            <a:custGeom>
              <a:rect b="b" l="l" r="r" t="t"/>
              <a:pathLst>
                <a:path extrusionOk="0" h="363" w="400">
                  <a:moveTo>
                    <a:pt x="70" y="0"/>
                  </a:moveTo>
                  <a:cubicBezTo>
                    <a:pt x="30" y="0"/>
                    <a:pt x="1" y="45"/>
                    <a:pt x="33" y="77"/>
                  </a:cubicBezTo>
                  <a:cubicBezTo>
                    <a:pt x="127" y="170"/>
                    <a:pt x="211" y="265"/>
                    <a:pt x="304" y="348"/>
                  </a:cubicBezTo>
                  <a:cubicBezTo>
                    <a:pt x="314" y="358"/>
                    <a:pt x="325" y="362"/>
                    <a:pt x="335" y="362"/>
                  </a:cubicBezTo>
                  <a:cubicBezTo>
                    <a:pt x="370" y="362"/>
                    <a:pt x="399" y="318"/>
                    <a:pt x="367" y="286"/>
                  </a:cubicBezTo>
                  <a:cubicBezTo>
                    <a:pt x="284" y="191"/>
                    <a:pt x="190" y="108"/>
                    <a:pt x="107" y="14"/>
                  </a:cubicBezTo>
                  <a:cubicBezTo>
                    <a:pt x="94" y="5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2982250" y="3417900"/>
              <a:ext cx="16775" cy="15600"/>
            </a:xfrm>
            <a:custGeom>
              <a:rect b="b" l="l" r="r" t="t"/>
              <a:pathLst>
                <a:path extrusionOk="0" h="624" w="671">
                  <a:moveTo>
                    <a:pt x="74" y="1"/>
                  </a:moveTo>
                  <a:cubicBezTo>
                    <a:pt x="36" y="1"/>
                    <a:pt x="1" y="45"/>
                    <a:pt x="33" y="77"/>
                  </a:cubicBezTo>
                  <a:lnTo>
                    <a:pt x="565" y="609"/>
                  </a:lnTo>
                  <a:cubicBezTo>
                    <a:pt x="575" y="619"/>
                    <a:pt x="587" y="623"/>
                    <a:pt x="598" y="623"/>
                  </a:cubicBezTo>
                  <a:cubicBezTo>
                    <a:pt x="635" y="623"/>
                    <a:pt x="670" y="579"/>
                    <a:pt x="638" y="547"/>
                  </a:cubicBezTo>
                  <a:lnTo>
                    <a:pt x="106" y="15"/>
                  </a:lnTo>
                  <a:cubicBezTo>
                    <a:pt x="96" y="5"/>
                    <a:pt x="85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2994775" y="3411650"/>
              <a:ext cx="9750" cy="8750"/>
            </a:xfrm>
            <a:custGeom>
              <a:rect b="b" l="l" r="r" t="t"/>
              <a:pathLst>
                <a:path extrusionOk="0" h="350" w="390">
                  <a:moveTo>
                    <a:pt x="74" y="0"/>
                  </a:moveTo>
                  <a:cubicBezTo>
                    <a:pt x="36" y="0"/>
                    <a:pt x="1" y="45"/>
                    <a:pt x="33" y="77"/>
                  </a:cubicBezTo>
                  <a:cubicBezTo>
                    <a:pt x="127" y="160"/>
                    <a:pt x="211" y="244"/>
                    <a:pt x="294" y="337"/>
                  </a:cubicBezTo>
                  <a:cubicBezTo>
                    <a:pt x="303" y="346"/>
                    <a:pt x="313" y="350"/>
                    <a:pt x="322" y="350"/>
                  </a:cubicBezTo>
                  <a:cubicBezTo>
                    <a:pt x="358" y="350"/>
                    <a:pt x="390" y="298"/>
                    <a:pt x="357" y="265"/>
                  </a:cubicBezTo>
                  <a:lnTo>
                    <a:pt x="106" y="14"/>
                  </a:lnTo>
                  <a:cubicBezTo>
                    <a:pt x="96" y="4"/>
                    <a:pt x="8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3020875" y="3412175"/>
              <a:ext cx="18850" cy="17925"/>
            </a:xfrm>
            <a:custGeom>
              <a:rect b="b" l="l" r="r" t="t"/>
              <a:pathLst>
                <a:path extrusionOk="0" h="717" w="754">
                  <a:moveTo>
                    <a:pt x="64" y="0"/>
                  </a:moveTo>
                  <a:cubicBezTo>
                    <a:pt x="30" y="0"/>
                    <a:pt x="1" y="45"/>
                    <a:pt x="33" y="77"/>
                  </a:cubicBezTo>
                  <a:lnTo>
                    <a:pt x="659" y="703"/>
                  </a:lnTo>
                  <a:cubicBezTo>
                    <a:pt x="669" y="713"/>
                    <a:pt x="680" y="717"/>
                    <a:pt x="690" y="717"/>
                  </a:cubicBezTo>
                  <a:cubicBezTo>
                    <a:pt x="724" y="717"/>
                    <a:pt x="754" y="672"/>
                    <a:pt x="722" y="640"/>
                  </a:cubicBezTo>
                  <a:lnTo>
                    <a:pt x="95" y="14"/>
                  </a:lnTo>
                  <a:cubicBezTo>
                    <a:pt x="86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031850" y="3415550"/>
              <a:ext cx="7875" cy="6975"/>
            </a:xfrm>
            <a:custGeom>
              <a:rect b="b" l="l" r="r" t="t"/>
              <a:pathLst>
                <a:path extrusionOk="0" h="279" w="315">
                  <a:moveTo>
                    <a:pt x="64" y="1"/>
                  </a:moveTo>
                  <a:cubicBezTo>
                    <a:pt x="30" y="1"/>
                    <a:pt x="0" y="45"/>
                    <a:pt x="32" y="77"/>
                  </a:cubicBezTo>
                  <a:lnTo>
                    <a:pt x="220" y="265"/>
                  </a:lnTo>
                  <a:cubicBezTo>
                    <a:pt x="230" y="275"/>
                    <a:pt x="241" y="279"/>
                    <a:pt x="251" y="279"/>
                  </a:cubicBezTo>
                  <a:cubicBezTo>
                    <a:pt x="285" y="279"/>
                    <a:pt x="315" y="234"/>
                    <a:pt x="283" y="202"/>
                  </a:cubicBezTo>
                  <a:lnTo>
                    <a:pt x="95" y="14"/>
                  </a:lnTo>
                  <a:cubicBezTo>
                    <a:pt x="85" y="5"/>
                    <a:pt x="74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3037325" y="3413475"/>
              <a:ext cx="6050" cy="4875"/>
            </a:xfrm>
            <a:custGeom>
              <a:rect b="b" l="l" r="r" t="t"/>
              <a:pathLst>
                <a:path extrusionOk="0" h="195" w="242">
                  <a:moveTo>
                    <a:pt x="64" y="0"/>
                  </a:moveTo>
                  <a:cubicBezTo>
                    <a:pt x="30" y="0"/>
                    <a:pt x="1" y="44"/>
                    <a:pt x="33" y="76"/>
                  </a:cubicBezTo>
                  <a:cubicBezTo>
                    <a:pt x="75" y="108"/>
                    <a:pt x="105" y="150"/>
                    <a:pt x="137" y="181"/>
                  </a:cubicBezTo>
                  <a:cubicBezTo>
                    <a:pt x="147" y="191"/>
                    <a:pt x="158" y="195"/>
                    <a:pt x="169" y="195"/>
                  </a:cubicBezTo>
                  <a:cubicBezTo>
                    <a:pt x="206" y="195"/>
                    <a:pt x="242" y="150"/>
                    <a:pt x="210" y="118"/>
                  </a:cubicBezTo>
                  <a:cubicBezTo>
                    <a:pt x="168" y="76"/>
                    <a:pt x="137" y="46"/>
                    <a:pt x="95" y="14"/>
                  </a:cubicBezTo>
                  <a:cubicBezTo>
                    <a:pt x="86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2805575" y="3491275"/>
              <a:ext cx="127675" cy="315325"/>
            </a:xfrm>
            <a:custGeom>
              <a:rect b="b" l="l" r="r" t="t"/>
              <a:pathLst>
                <a:path extrusionOk="0" h="12613" w="5107">
                  <a:moveTo>
                    <a:pt x="4180" y="1"/>
                  </a:moveTo>
                  <a:cubicBezTo>
                    <a:pt x="3423" y="1"/>
                    <a:pt x="3047" y="658"/>
                    <a:pt x="2621" y="1276"/>
                  </a:cubicBezTo>
                  <a:cubicBezTo>
                    <a:pt x="1775" y="2518"/>
                    <a:pt x="972" y="4701"/>
                    <a:pt x="648" y="6151"/>
                  </a:cubicBezTo>
                  <a:cubicBezTo>
                    <a:pt x="116" y="8511"/>
                    <a:pt x="1" y="11340"/>
                    <a:pt x="158" y="12280"/>
                  </a:cubicBezTo>
                  <a:cubicBezTo>
                    <a:pt x="203" y="12535"/>
                    <a:pt x="438" y="12613"/>
                    <a:pt x="729" y="12613"/>
                  </a:cubicBezTo>
                  <a:cubicBezTo>
                    <a:pt x="1045" y="12613"/>
                    <a:pt x="1426" y="12522"/>
                    <a:pt x="1703" y="12468"/>
                  </a:cubicBezTo>
                  <a:cubicBezTo>
                    <a:pt x="1692" y="10505"/>
                    <a:pt x="2089" y="8552"/>
                    <a:pt x="2872" y="6768"/>
                  </a:cubicBezTo>
                  <a:cubicBezTo>
                    <a:pt x="3133" y="6172"/>
                    <a:pt x="4229" y="4241"/>
                    <a:pt x="4719" y="2560"/>
                  </a:cubicBezTo>
                  <a:cubicBezTo>
                    <a:pt x="5106" y="1235"/>
                    <a:pt x="5064" y="34"/>
                    <a:pt x="4250" y="3"/>
                  </a:cubicBezTo>
                  <a:cubicBezTo>
                    <a:pt x="4226" y="2"/>
                    <a:pt x="4203" y="1"/>
                    <a:pt x="4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2806900" y="3782200"/>
              <a:ext cx="50125" cy="76175"/>
            </a:xfrm>
            <a:custGeom>
              <a:rect b="b" l="l" r="r" t="t"/>
              <a:pathLst>
                <a:path extrusionOk="0" h="3047" w="2005">
                  <a:moveTo>
                    <a:pt x="669" y="0"/>
                  </a:moveTo>
                  <a:cubicBezTo>
                    <a:pt x="338" y="0"/>
                    <a:pt x="51" y="65"/>
                    <a:pt x="42" y="204"/>
                  </a:cubicBezTo>
                  <a:cubicBezTo>
                    <a:pt x="0" y="726"/>
                    <a:pt x="219" y="2083"/>
                    <a:pt x="251" y="2376"/>
                  </a:cubicBezTo>
                  <a:cubicBezTo>
                    <a:pt x="282" y="2615"/>
                    <a:pt x="240" y="2710"/>
                    <a:pt x="376" y="2918"/>
                  </a:cubicBezTo>
                  <a:cubicBezTo>
                    <a:pt x="444" y="3017"/>
                    <a:pt x="540" y="3046"/>
                    <a:pt x="650" y="3046"/>
                  </a:cubicBezTo>
                  <a:cubicBezTo>
                    <a:pt x="760" y="3046"/>
                    <a:pt x="882" y="3017"/>
                    <a:pt x="1003" y="3002"/>
                  </a:cubicBezTo>
                  <a:cubicBezTo>
                    <a:pt x="1037" y="2996"/>
                    <a:pt x="1071" y="2994"/>
                    <a:pt x="1105" y="2994"/>
                  </a:cubicBezTo>
                  <a:cubicBezTo>
                    <a:pt x="1209" y="2994"/>
                    <a:pt x="1308" y="3014"/>
                    <a:pt x="1389" y="3014"/>
                  </a:cubicBezTo>
                  <a:cubicBezTo>
                    <a:pt x="1483" y="3014"/>
                    <a:pt x="1552" y="2988"/>
                    <a:pt x="1576" y="2877"/>
                  </a:cubicBezTo>
                  <a:cubicBezTo>
                    <a:pt x="1639" y="2626"/>
                    <a:pt x="1618" y="2501"/>
                    <a:pt x="1576" y="2250"/>
                  </a:cubicBezTo>
                  <a:cubicBezTo>
                    <a:pt x="1590" y="2246"/>
                    <a:pt x="1604" y="2245"/>
                    <a:pt x="1618" y="2245"/>
                  </a:cubicBezTo>
                  <a:cubicBezTo>
                    <a:pt x="1787" y="2245"/>
                    <a:pt x="1921" y="2522"/>
                    <a:pt x="1921" y="2522"/>
                  </a:cubicBezTo>
                  <a:cubicBezTo>
                    <a:pt x="2005" y="2355"/>
                    <a:pt x="2005" y="1958"/>
                    <a:pt x="1859" y="1833"/>
                  </a:cubicBezTo>
                  <a:cubicBezTo>
                    <a:pt x="1796" y="1770"/>
                    <a:pt x="1681" y="1687"/>
                    <a:pt x="1618" y="1613"/>
                  </a:cubicBezTo>
                  <a:cubicBezTo>
                    <a:pt x="1451" y="1425"/>
                    <a:pt x="1764" y="517"/>
                    <a:pt x="1660" y="288"/>
                  </a:cubicBezTo>
                  <a:cubicBezTo>
                    <a:pt x="1567" y="102"/>
                    <a:pt x="1084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2904550" y="3489325"/>
              <a:ext cx="29200" cy="115500"/>
            </a:xfrm>
            <a:custGeom>
              <a:rect b="b" l="l" r="r" t="t"/>
              <a:pathLst>
                <a:path extrusionOk="0" h="4620" w="1168">
                  <a:moveTo>
                    <a:pt x="403" y="0"/>
                  </a:moveTo>
                  <a:cubicBezTo>
                    <a:pt x="282" y="0"/>
                    <a:pt x="126" y="52"/>
                    <a:pt x="197" y="91"/>
                  </a:cubicBezTo>
                  <a:cubicBezTo>
                    <a:pt x="1001" y="540"/>
                    <a:pt x="1001" y="1542"/>
                    <a:pt x="771" y="2325"/>
                  </a:cubicBezTo>
                  <a:cubicBezTo>
                    <a:pt x="562" y="3077"/>
                    <a:pt x="301" y="3860"/>
                    <a:pt x="9" y="4591"/>
                  </a:cubicBezTo>
                  <a:cubicBezTo>
                    <a:pt x="1" y="4611"/>
                    <a:pt x="4" y="4620"/>
                    <a:pt x="12" y="4620"/>
                  </a:cubicBezTo>
                  <a:cubicBezTo>
                    <a:pt x="25" y="4620"/>
                    <a:pt x="52" y="4597"/>
                    <a:pt x="71" y="4559"/>
                  </a:cubicBezTo>
                  <a:cubicBezTo>
                    <a:pt x="468" y="3651"/>
                    <a:pt x="969" y="2691"/>
                    <a:pt x="1094" y="1688"/>
                  </a:cubicBezTo>
                  <a:cubicBezTo>
                    <a:pt x="1168" y="1041"/>
                    <a:pt x="948" y="300"/>
                    <a:pt x="500" y="18"/>
                  </a:cubicBezTo>
                  <a:cubicBezTo>
                    <a:pt x="477" y="5"/>
                    <a:pt x="442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9"/>
          <p:cNvSpPr txBox="1"/>
          <p:nvPr>
            <p:ph type="title"/>
          </p:nvPr>
        </p:nvSpPr>
        <p:spPr>
          <a:xfrm>
            <a:off x="4337950" y="1862525"/>
            <a:ext cx="434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1712553" y="910469"/>
            <a:ext cx="1543059" cy="3693035"/>
            <a:chOff x="2805575" y="3363275"/>
            <a:chExt cx="375075" cy="897675"/>
          </a:xfrm>
        </p:grpSpPr>
        <p:sp>
          <p:nvSpPr>
            <p:cNvPr id="268" name="Google Shape;268;p29"/>
            <p:cNvSpPr/>
            <p:nvPr/>
          </p:nvSpPr>
          <p:spPr>
            <a:xfrm>
              <a:off x="3053000" y="3486850"/>
              <a:ext cx="127650" cy="315350"/>
            </a:xfrm>
            <a:custGeom>
              <a:rect b="b" l="l" r="r" t="t"/>
              <a:pathLst>
                <a:path extrusionOk="0" h="12614" w="5106">
                  <a:moveTo>
                    <a:pt x="926" y="0"/>
                  </a:moveTo>
                  <a:cubicBezTo>
                    <a:pt x="903" y="0"/>
                    <a:pt x="880" y="1"/>
                    <a:pt x="856" y="2"/>
                  </a:cubicBezTo>
                  <a:cubicBezTo>
                    <a:pt x="53" y="34"/>
                    <a:pt x="0" y="1234"/>
                    <a:pt x="387" y="2560"/>
                  </a:cubicBezTo>
                  <a:cubicBezTo>
                    <a:pt x="877" y="4240"/>
                    <a:pt x="1974" y="6172"/>
                    <a:pt x="2234" y="6767"/>
                  </a:cubicBezTo>
                  <a:cubicBezTo>
                    <a:pt x="3018" y="8552"/>
                    <a:pt x="3415" y="10515"/>
                    <a:pt x="3404" y="12467"/>
                  </a:cubicBezTo>
                  <a:cubicBezTo>
                    <a:pt x="3683" y="12521"/>
                    <a:pt x="4069" y="12614"/>
                    <a:pt x="4386" y="12614"/>
                  </a:cubicBezTo>
                  <a:cubicBezTo>
                    <a:pt x="4673" y="12614"/>
                    <a:pt x="4904" y="12538"/>
                    <a:pt x="4949" y="12290"/>
                  </a:cubicBezTo>
                  <a:cubicBezTo>
                    <a:pt x="5106" y="11339"/>
                    <a:pt x="4990" y="8521"/>
                    <a:pt x="4468" y="6151"/>
                  </a:cubicBezTo>
                  <a:cubicBezTo>
                    <a:pt x="4145" y="4700"/>
                    <a:pt x="3331" y="2518"/>
                    <a:pt x="2485" y="1276"/>
                  </a:cubicBezTo>
                  <a:cubicBezTo>
                    <a:pt x="2059" y="658"/>
                    <a:pt x="1683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3129200" y="3777775"/>
              <a:ext cx="50150" cy="76350"/>
            </a:xfrm>
            <a:custGeom>
              <a:rect b="b" l="l" r="r" t="t"/>
              <a:pathLst>
                <a:path extrusionOk="0" h="3054" w="2006">
                  <a:moveTo>
                    <a:pt x="1344" y="0"/>
                  </a:moveTo>
                  <a:cubicBezTo>
                    <a:pt x="929" y="0"/>
                    <a:pt x="443" y="105"/>
                    <a:pt x="356" y="298"/>
                  </a:cubicBezTo>
                  <a:cubicBezTo>
                    <a:pt x="241" y="516"/>
                    <a:pt x="554" y="1425"/>
                    <a:pt x="387" y="1613"/>
                  </a:cubicBezTo>
                  <a:cubicBezTo>
                    <a:pt x="325" y="1686"/>
                    <a:pt x="210" y="1769"/>
                    <a:pt x="147" y="1832"/>
                  </a:cubicBezTo>
                  <a:cubicBezTo>
                    <a:pt x="1" y="1957"/>
                    <a:pt x="1" y="2354"/>
                    <a:pt x="84" y="2532"/>
                  </a:cubicBezTo>
                  <a:cubicBezTo>
                    <a:pt x="84" y="2532"/>
                    <a:pt x="228" y="2244"/>
                    <a:pt x="399" y="2244"/>
                  </a:cubicBezTo>
                  <a:cubicBezTo>
                    <a:pt x="412" y="2244"/>
                    <a:pt x="426" y="2246"/>
                    <a:pt x="439" y="2249"/>
                  </a:cubicBezTo>
                  <a:cubicBezTo>
                    <a:pt x="387" y="2500"/>
                    <a:pt x="377" y="2625"/>
                    <a:pt x="429" y="2876"/>
                  </a:cubicBezTo>
                  <a:cubicBezTo>
                    <a:pt x="458" y="2990"/>
                    <a:pt x="527" y="3017"/>
                    <a:pt x="619" y="3017"/>
                  </a:cubicBezTo>
                  <a:cubicBezTo>
                    <a:pt x="703" y="3017"/>
                    <a:pt x="805" y="2994"/>
                    <a:pt x="911" y="2994"/>
                  </a:cubicBezTo>
                  <a:cubicBezTo>
                    <a:pt x="941" y="2994"/>
                    <a:pt x="972" y="2996"/>
                    <a:pt x="1003" y="3001"/>
                  </a:cubicBezTo>
                  <a:cubicBezTo>
                    <a:pt x="1123" y="3022"/>
                    <a:pt x="1246" y="3053"/>
                    <a:pt x="1356" y="3053"/>
                  </a:cubicBezTo>
                  <a:cubicBezTo>
                    <a:pt x="1465" y="3053"/>
                    <a:pt x="1562" y="3022"/>
                    <a:pt x="1629" y="2918"/>
                  </a:cubicBezTo>
                  <a:cubicBezTo>
                    <a:pt x="1765" y="2709"/>
                    <a:pt x="1724" y="2615"/>
                    <a:pt x="1755" y="2375"/>
                  </a:cubicBezTo>
                  <a:cubicBezTo>
                    <a:pt x="1796" y="2093"/>
                    <a:pt x="2005" y="725"/>
                    <a:pt x="1963" y="203"/>
                  </a:cubicBezTo>
                  <a:cubicBezTo>
                    <a:pt x="1954" y="65"/>
                    <a:pt x="1671" y="0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3052475" y="3484875"/>
              <a:ext cx="29225" cy="115550"/>
            </a:xfrm>
            <a:custGeom>
              <a:rect b="b" l="l" r="r" t="t"/>
              <a:pathLst>
                <a:path extrusionOk="0" h="4622" w="1169">
                  <a:moveTo>
                    <a:pt x="765" y="0"/>
                  </a:moveTo>
                  <a:cubicBezTo>
                    <a:pt x="727" y="0"/>
                    <a:pt x="691" y="6"/>
                    <a:pt x="669" y="18"/>
                  </a:cubicBezTo>
                  <a:cubicBezTo>
                    <a:pt x="220" y="301"/>
                    <a:pt x="1" y="1041"/>
                    <a:pt x="84" y="1689"/>
                  </a:cubicBezTo>
                  <a:cubicBezTo>
                    <a:pt x="199" y="2691"/>
                    <a:pt x="700" y="3662"/>
                    <a:pt x="1107" y="4570"/>
                  </a:cubicBezTo>
                  <a:cubicBezTo>
                    <a:pt x="1120" y="4601"/>
                    <a:pt x="1143" y="4621"/>
                    <a:pt x="1156" y="4621"/>
                  </a:cubicBezTo>
                  <a:cubicBezTo>
                    <a:pt x="1165" y="4621"/>
                    <a:pt x="1168" y="4612"/>
                    <a:pt x="1160" y="4591"/>
                  </a:cubicBezTo>
                  <a:cubicBezTo>
                    <a:pt x="867" y="3871"/>
                    <a:pt x="617" y="3077"/>
                    <a:pt x="397" y="2326"/>
                  </a:cubicBezTo>
                  <a:cubicBezTo>
                    <a:pt x="178" y="1542"/>
                    <a:pt x="178" y="540"/>
                    <a:pt x="972" y="92"/>
                  </a:cubicBezTo>
                  <a:cubicBezTo>
                    <a:pt x="1043" y="52"/>
                    <a:pt x="886" y="0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2920950" y="3764925"/>
              <a:ext cx="178800" cy="426350"/>
            </a:xfrm>
            <a:custGeom>
              <a:rect b="b" l="l" r="r" t="t"/>
              <a:pathLst>
                <a:path extrusionOk="0" h="17054" w="7152">
                  <a:moveTo>
                    <a:pt x="1298" y="1"/>
                  </a:moveTo>
                  <a:cubicBezTo>
                    <a:pt x="774" y="1"/>
                    <a:pt x="353" y="41"/>
                    <a:pt x="303" y="174"/>
                  </a:cubicBezTo>
                  <a:cubicBezTo>
                    <a:pt x="0" y="1000"/>
                    <a:pt x="220" y="2920"/>
                    <a:pt x="271" y="3348"/>
                  </a:cubicBezTo>
                  <a:cubicBezTo>
                    <a:pt x="512" y="5478"/>
                    <a:pt x="564" y="7159"/>
                    <a:pt x="616" y="8453"/>
                  </a:cubicBezTo>
                  <a:cubicBezTo>
                    <a:pt x="700" y="10363"/>
                    <a:pt x="742" y="13757"/>
                    <a:pt x="1107" y="16815"/>
                  </a:cubicBezTo>
                  <a:cubicBezTo>
                    <a:pt x="1124" y="16954"/>
                    <a:pt x="1847" y="16985"/>
                    <a:pt x="2329" y="16985"/>
                  </a:cubicBezTo>
                  <a:cubicBezTo>
                    <a:pt x="2424" y="16985"/>
                    <a:pt x="2510" y="16984"/>
                    <a:pt x="2579" y="16982"/>
                  </a:cubicBezTo>
                  <a:cubicBezTo>
                    <a:pt x="3529" y="11063"/>
                    <a:pt x="3612" y="8630"/>
                    <a:pt x="3925" y="3463"/>
                  </a:cubicBezTo>
                  <a:cubicBezTo>
                    <a:pt x="4197" y="7482"/>
                    <a:pt x="4176" y="11606"/>
                    <a:pt x="4740" y="16909"/>
                  </a:cubicBezTo>
                  <a:cubicBezTo>
                    <a:pt x="4751" y="17013"/>
                    <a:pt x="4868" y="17054"/>
                    <a:pt x="5034" y="17054"/>
                  </a:cubicBezTo>
                  <a:cubicBezTo>
                    <a:pt x="5490" y="17054"/>
                    <a:pt x="6311" y="16745"/>
                    <a:pt x="6326" y="16554"/>
                  </a:cubicBezTo>
                  <a:cubicBezTo>
                    <a:pt x="6472" y="14446"/>
                    <a:pt x="6797" y="11919"/>
                    <a:pt x="6848" y="11063"/>
                  </a:cubicBezTo>
                  <a:cubicBezTo>
                    <a:pt x="7036" y="8171"/>
                    <a:pt x="7151" y="3661"/>
                    <a:pt x="7099" y="81"/>
                  </a:cubicBezTo>
                  <a:cubicBezTo>
                    <a:pt x="5940" y="81"/>
                    <a:pt x="4604" y="91"/>
                    <a:pt x="3445" y="91"/>
                  </a:cubicBezTo>
                  <a:cubicBezTo>
                    <a:pt x="3101" y="91"/>
                    <a:pt x="2084" y="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2938950" y="4129800"/>
              <a:ext cx="97375" cy="131150"/>
            </a:xfrm>
            <a:custGeom>
              <a:rect b="b" l="l" r="r" t="t"/>
              <a:pathLst>
                <a:path extrusionOk="0" h="5246" w="3895">
                  <a:moveTo>
                    <a:pt x="468" y="0"/>
                  </a:moveTo>
                  <a:cubicBezTo>
                    <a:pt x="300" y="0"/>
                    <a:pt x="142" y="2"/>
                    <a:pt x="1" y="7"/>
                  </a:cubicBezTo>
                  <a:cubicBezTo>
                    <a:pt x="32" y="1072"/>
                    <a:pt x="189" y="2523"/>
                    <a:pt x="178" y="3515"/>
                  </a:cubicBezTo>
                  <a:cubicBezTo>
                    <a:pt x="178" y="3577"/>
                    <a:pt x="53" y="4340"/>
                    <a:pt x="73" y="4402"/>
                  </a:cubicBezTo>
                  <a:cubicBezTo>
                    <a:pt x="145" y="4530"/>
                    <a:pt x="1952" y="5245"/>
                    <a:pt x="3052" y="5245"/>
                  </a:cubicBezTo>
                  <a:cubicBezTo>
                    <a:pt x="3395" y="5245"/>
                    <a:pt x="3669" y="5176"/>
                    <a:pt x="3801" y="4997"/>
                  </a:cubicBezTo>
                  <a:cubicBezTo>
                    <a:pt x="3894" y="4872"/>
                    <a:pt x="3884" y="4277"/>
                    <a:pt x="3341" y="4006"/>
                  </a:cubicBezTo>
                  <a:cubicBezTo>
                    <a:pt x="3007" y="3839"/>
                    <a:pt x="2673" y="3692"/>
                    <a:pt x="2339" y="3535"/>
                  </a:cubicBezTo>
                  <a:cubicBezTo>
                    <a:pt x="2266" y="3504"/>
                    <a:pt x="2182" y="3463"/>
                    <a:pt x="2140" y="3400"/>
                  </a:cubicBezTo>
                  <a:cubicBezTo>
                    <a:pt x="2110" y="3337"/>
                    <a:pt x="2110" y="3264"/>
                    <a:pt x="2110" y="3191"/>
                  </a:cubicBezTo>
                  <a:cubicBezTo>
                    <a:pt x="2110" y="2554"/>
                    <a:pt x="2318" y="696"/>
                    <a:pt x="2318" y="59"/>
                  </a:cubicBezTo>
                  <a:cubicBezTo>
                    <a:pt x="1803" y="27"/>
                    <a:pt x="1072" y="0"/>
                    <a:pt x="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031600" y="4127900"/>
              <a:ext cx="103125" cy="115125"/>
            </a:xfrm>
            <a:custGeom>
              <a:rect b="b" l="l" r="r" t="t"/>
              <a:pathLst>
                <a:path extrusionOk="0" h="4605" w="4125">
                  <a:moveTo>
                    <a:pt x="454" y="1"/>
                  </a:moveTo>
                  <a:cubicBezTo>
                    <a:pt x="296" y="1"/>
                    <a:pt x="143" y="3"/>
                    <a:pt x="0" y="10"/>
                  </a:cubicBezTo>
                  <a:cubicBezTo>
                    <a:pt x="42" y="824"/>
                    <a:pt x="209" y="2996"/>
                    <a:pt x="209" y="3236"/>
                  </a:cubicBezTo>
                  <a:cubicBezTo>
                    <a:pt x="209" y="3319"/>
                    <a:pt x="95" y="4196"/>
                    <a:pt x="126" y="4269"/>
                  </a:cubicBezTo>
                  <a:cubicBezTo>
                    <a:pt x="199" y="4405"/>
                    <a:pt x="408" y="4467"/>
                    <a:pt x="564" y="4488"/>
                  </a:cubicBezTo>
                  <a:cubicBezTo>
                    <a:pt x="1161" y="4560"/>
                    <a:pt x="1931" y="4605"/>
                    <a:pt x="2589" y="4605"/>
                  </a:cubicBezTo>
                  <a:cubicBezTo>
                    <a:pt x="3266" y="4605"/>
                    <a:pt x="3825" y="4558"/>
                    <a:pt x="3957" y="4447"/>
                  </a:cubicBezTo>
                  <a:cubicBezTo>
                    <a:pt x="4124" y="4082"/>
                    <a:pt x="3759" y="3622"/>
                    <a:pt x="3414" y="3465"/>
                  </a:cubicBezTo>
                  <a:cubicBezTo>
                    <a:pt x="3060" y="3298"/>
                    <a:pt x="2099" y="3236"/>
                    <a:pt x="2036" y="3142"/>
                  </a:cubicBezTo>
                  <a:cubicBezTo>
                    <a:pt x="2005" y="3089"/>
                    <a:pt x="2255" y="10"/>
                    <a:pt x="2214" y="10"/>
                  </a:cubicBezTo>
                  <a:lnTo>
                    <a:pt x="2214" y="10"/>
                  </a:lnTo>
                  <a:cubicBezTo>
                    <a:pt x="2076" y="17"/>
                    <a:pt x="1929" y="19"/>
                    <a:pt x="1775" y="19"/>
                  </a:cubicBezTo>
                  <a:cubicBezTo>
                    <a:pt x="1351" y="19"/>
                    <a:pt x="882" y="1"/>
                    <a:pt x="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2889625" y="3481525"/>
              <a:ext cx="208800" cy="293375"/>
            </a:xfrm>
            <a:custGeom>
              <a:rect b="b" l="l" r="r" t="t"/>
              <a:pathLst>
                <a:path extrusionOk="0" h="11735" w="8352">
                  <a:moveTo>
                    <a:pt x="3612" y="1"/>
                  </a:moveTo>
                  <a:cubicBezTo>
                    <a:pt x="3502" y="1"/>
                    <a:pt x="3391" y="2"/>
                    <a:pt x="3278" y="6"/>
                  </a:cubicBezTo>
                  <a:cubicBezTo>
                    <a:pt x="2485" y="38"/>
                    <a:pt x="1796" y="131"/>
                    <a:pt x="888" y="393"/>
                  </a:cubicBezTo>
                  <a:cubicBezTo>
                    <a:pt x="543" y="486"/>
                    <a:pt x="689" y="1228"/>
                    <a:pt x="617" y="1583"/>
                  </a:cubicBezTo>
                  <a:cubicBezTo>
                    <a:pt x="0" y="4694"/>
                    <a:pt x="1681" y="8358"/>
                    <a:pt x="1556" y="11510"/>
                  </a:cubicBezTo>
                  <a:cubicBezTo>
                    <a:pt x="1550" y="11631"/>
                    <a:pt x="2923" y="11734"/>
                    <a:pt x="4491" y="11734"/>
                  </a:cubicBezTo>
                  <a:cubicBezTo>
                    <a:pt x="5910" y="11734"/>
                    <a:pt x="7489" y="11650"/>
                    <a:pt x="8352" y="11417"/>
                  </a:cubicBezTo>
                  <a:cubicBezTo>
                    <a:pt x="8258" y="8118"/>
                    <a:pt x="8217" y="6761"/>
                    <a:pt x="8289" y="4057"/>
                  </a:cubicBezTo>
                  <a:cubicBezTo>
                    <a:pt x="8321" y="3044"/>
                    <a:pt x="7684" y="340"/>
                    <a:pt x="7569" y="268"/>
                  </a:cubicBezTo>
                  <a:cubicBezTo>
                    <a:pt x="7469" y="197"/>
                    <a:pt x="6805" y="58"/>
                    <a:pt x="6645" y="58"/>
                  </a:cubicBezTo>
                  <a:cubicBezTo>
                    <a:pt x="6639" y="58"/>
                    <a:pt x="6634" y="58"/>
                    <a:pt x="6630" y="59"/>
                  </a:cubicBezTo>
                  <a:cubicBezTo>
                    <a:pt x="6407" y="87"/>
                    <a:pt x="6178" y="98"/>
                    <a:pt x="5942" y="98"/>
                  </a:cubicBezTo>
                  <a:cubicBezTo>
                    <a:pt x="5231" y="98"/>
                    <a:pt x="4458" y="1"/>
                    <a:pt x="3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014125" y="3511950"/>
              <a:ext cx="14625" cy="339650"/>
            </a:xfrm>
            <a:custGeom>
              <a:rect b="b" l="l" r="r" t="t"/>
              <a:pathLst>
                <a:path extrusionOk="0" h="13586" w="585">
                  <a:moveTo>
                    <a:pt x="69" y="0"/>
                  </a:moveTo>
                  <a:cubicBezTo>
                    <a:pt x="34" y="0"/>
                    <a:pt x="0" y="21"/>
                    <a:pt x="0" y="63"/>
                  </a:cubicBezTo>
                  <a:cubicBezTo>
                    <a:pt x="293" y="4552"/>
                    <a:pt x="355" y="8697"/>
                    <a:pt x="126" y="13196"/>
                  </a:cubicBezTo>
                  <a:cubicBezTo>
                    <a:pt x="115" y="13258"/>
                    <a:pt x="156" y="13530"/>
                    <a:pt x="198" y="13582"/>
                  </a:cubicBezTo>
                  <a:cubicBezTo>
                    <a:pt x="200" y="13584"/>
                    <a:pt x="203" y="13586"/>
                    <a:pt x="205" y="13586"/>
                  </a:cubicBezTo>
                  <a:cubicBezTo>
                    <a:pt x="246" y="13586"/>
                    <a:pt x="303" y="13244"/>
                    <a:pt x="314" y="13175"/>
                  </a:cubicBezTo>
                  <a:cubicBezTo>
                    <a:pt x="553" y="8707"/>
                    <a:pt x="585" y="4531"/>
                    <a:pt x="146" y="63"/>
                  </a:cubicBezTo>
                  <a:cubicBezTo>
                    <a:pt x="141" y="21"/>
                    <a:pt x="105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2926950" y="3764575"/>
              <a:ext cx="173275" cy="13950"/>
            </a:xfrm>
            <a:custGeom>
              <a:rect b="b" l="l" r="r" t="t"/>
              <a:pathLst>
                <a:path extrusionOk="0" h="558" w="6931">
                  <a:moveTo>
                    <a:pt x="6864" y="0"/>
                  </a:moveTo>
                  <a:cubicBezTo>
                    <a:pt x="6862" y="0"/>
                    <a:pt x="6860" y="0"/>
                    <a:pt x="6859" y="1"/>
                  </a:cubicBezTo>
                  <a:cubicBezTo>
                    <a:pt x="5775" y="179"/>
                    <a:pt x="4382" y="318"/>
                    <a:pt x="2963" y="318"/>
                  </a:cubicBezTo>
                  <a:cubicBezTo>
                    <a:pt x="1977" y="318"/>
                    <a:pt x="979" y="251"/>
                    <a:pt x="63" y="84"/>
                  </a:cubicBezTo>
                  <a:cubicBezTo>
                    <a:pt x="31" y="84"/>
                    <a:pt x="21" y="126"/>
                    <a:pt x="11" y="168"/>
                  </a:cubicBezTo>
                  <a:cubicBezTo>
                    <a:pt x="1" y="241"/>
                    <a:pt x="31" y="262"/>
                    <a:pt x="31" y="262"/>
                  </a:cubicBezTo>
                  <a:cubicBezTo>
                    <a:pt x="1311" y="477"/>
                    <a:pt x="2303" y="558"/>
                    <a:pt x="3172" y="558"/>
                  </a:cubicBezTo>
                  <a:cubicBezTo>
                    <a:pt x="4494" y="558"/>
                    <a:pt x="5530" y="371"/>
                    <a:pt x="6859" y="188"/>
                  </a:cubicBezTo>
                  <a:cubicBezTo>
                    <a:pt x="6930" y="179"/>
                    <a:pt x="6922" y="0"/>
                    <a:pt x="6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076325" y="3486525"/>
              <a:ext cx="22900" cy="111575"/>
            </a:xfrm>
            <a:custGeom>
              <a:rect b="b" l="l" r="r" t="t"/>
              <a:pathLst>
                <a:path extrusionOk="0" h="4463" w="916">
                  <a:moveTo>
                    <a:pt x="20" y="1"/>
                  </a:moveTo>
                  <a:cubicBezTo>
                    <a:pt x="6" y="1"/>
                    <a:pt x="0" y="8"/>
                    <a:pt x="7" y="26"/>
                  </a:cubicBezTo>
                  <a:cubicBezTo>
                    <a:pt x="582" y="1425"/>
                    <a:pt x="728" y="2928"/>
                    <a:pt x="811" y="4420"/>
                  </a:cubicBezTo>
                  <a:cubicBezTo>
                    <a:pt x="811" y="4450"/>
                    <a:pt x="812" y="4462"/>
                    <a:pt x="813" y="4462"/>
                  </a:cubicBezTo>
                  <a:cubicBezTo>
                    <a:pt x="816" y="4462"/>
                    <a:pt x="821" y="4360"/>
                    <a:pt x="821" y="4274"/>
                  </a:cubicBezTo>
                  <a:cubicBezTo>
                    <a:pt x="916" y="2813"/>
                    <a:pt x="602" y="944"/>
                    <a:pt x="257" y="161"/>
                  </a:cubicBezTo>
                  <a:cubicBezTo>
                    <a:pt x="233" y="104"/>
                    <a:pt x="72" y="1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2933750" y="3687475"/>
              <a:ext cx="50375" cy="9125"/>
            </a:xfrm>
            <a:custGeom>
              <a:rect b="b" l="l" r="r" t="t"/>
              <a:pathLst>
                <a:path extrusionOk="0" h="365" w="2015">
                  <a:moveTo>
                    <a:pt x="1098" y="1"/>
                  </a:moveTo>
                  <a:cubicBezTo>
                    <a:pt x="784" y="1"/>
                    <a:pt x="465" y="30"/>
                    <a:pt x="177" y="47"/>
                  </a:cubicBezTo>
                  <a:cubicBezTo>
                    <a:pt x="14" y="67"/>
                    <a:pt x="0" y="308"/>
                    <a:pt x="166" y="308"/>
                  </a:cubicBezTo>
                  <a:cubicBezTo>
                    <a:pt x="170" y="308"/>
                    <a:pt x="173" y="308"/>
                    <a:pt x="177" y="308"/>
                  </a:cubicBezTo>
                  <a:cubicBezTo>
                    <a:pt x="202" y="307"/>
                    <a:pt x="227" y="307"/>
                    <a:pt x="253" y="307"/>
                  </a:cubicBezTo>
                  <a:cubicBezTo>
                    <a:pt x="662" y="307"/>
                    <a:pt x="1088" y="364"/>
                    <a:pt x="1503" y="364"/>
                  </a:cubicBezTo>
                  <a:cubicBezTo>
                    <a:pt x="1615" y="364"/>
                    <a:pt x="1727" y="360"/>
                    <a:pt x="1837" y="349"/>
                  </a:cubicBezTo>
                  <a:cubicBezTo>
                    <a:pt x="1973" y="329"/>
                    <a:pt x="2014" y="141"/>
                    <a:pt x="1868" y="89"/>
                  </a:cubicBezTo>
                  <a:cubicBezTo>
                    <a:pt x="1629" y="22"/>
                    <a:pt x="1365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2935300" y="3707325"/>
              <a:ext cx="38375" cy="9100"/>
            </a:xfrm>
            <a:custGeom>
              <a:rect b="b" l="l" r="r" t="t"/>
              <a:pathLst>
                <a:path extrusionOk="0" h="364" w="1535">
                  <a:moveTo>
                    <a:pt x="786" y="0"/>
                  </a:moveTo>
                  <a:cubicBezTo>
                    <a:pt x="566" y="0"/>
                    <a:pt x="344" y="27"/>
                    <a:pt x="168" y="46"/>
                  </a:cubicBezTo>
                  <a:cubicBezTo>
                    <a:pt x="11" y="67"/>
                    <a:pt x="1" y="318"/>
                    <a:pt x="168" y="318"/>
                  </a:cubicBezTo>
                  <a:cubicBezTo>
                    <a:pt x="397" y="318"/>
                    <a:pt x="616" y="318"/>
                    <a:pt x="836" y="328"/>
                  </a:cubicBezTo>
                  <a:cubicBezTo>
                    <a:pt x="964" y="341"/>
                    <a:pt x="1092" y="364"/>
                    <a:pt x="1221" y="364"/>
                  </a:cubicBezTo>
                  <a:cubicBezTo>
                    <a:pt x="1291" y="364"/>
                    <a:pt x="1361" y="357"/>
                    <a:pt x="1430" y="339"/>
                  </a:cubicBezTo>
                  <a:cubicBezTo>
                    <a:pt x="1514" y="307"/>
                    <a:pt x="1535" y="193"/>
                    <a:pt x="1451" y="151"/>
                  </a:cubicBezTo>
                  <a:cubicBezTo>
                    <a:pt x="1280" y="34"/>
                    <a:pt x="1035" y="0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2937450" y="3725075"/>
              <a:ext cx="24225" cy="9975"/>
            </a:xfrm>
            <a:custGeom>
              <a:rect b="b" l="l" r="r" t="t"/>
              <a:pathLst>
                <a:path extrusionOk="0" h="399" w="969">
                  <a:moveTo>
                    <a:pt x="212" y="0"/>
                  </a:moveTo>
                  <a:cubicBezTo>
                    <a:pt x="52" y="0"/>
                    <a:pt x="0" y="247"/>
                    <a:pt x="175" y="286"/>
                  </a:cubicBezTo>
                  <a:cubicBezTo>
                    <a:pt x="290" y="307"/>
                    <a:pt x="405" y="339"/>
                    <a:pt x="520" y="360"/>
                  </a:cubicBezTo>
                  <a:cubicBezTo>
                    <a:pt x="599" y="374"/>
                    <a:pt x="678" y="398"/>
                    <a:pt x="754" y="398"/>
                  </a:cubicBezTo>
                  <a:cubicBezTo>
                    <a:pt x="788" y="398"/>
                    <a:pt x="822" y="393"/>
                    <a:pt x="854" y="380"/>
                  </a:cubicBezTo>
                  <a:cubicBezTo>
                    <a:pt x="938" y="349"/>
                    <a:pt x="969" y="255"/>
                    <a:pt x="906" y="182"/>
                  </a:cubicBezTo>
                  <a:cubicBezTo>
                    <a:pt x="822" y="98"/>
                    <a:pt x="718" y="88"/>
                    <a:pt x="604" y="67"/>
                  </a:cubicBezTo>
                  <a:cubicBezTo>
                    <a:pt x="488" y="46"/>
                    <a:pt x="363" y="25"/>
                    <a:pt x="249" y="5"/>
                  </a:cubicBezTo>
                  <a:cubicBezTo>
                    <a:pt x="236" y="2"/>
                    <a:pt x="22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2942475" y="3738975"/>
              <a:ext cx="20775" cy="8325"/>
            </a:xfrm>
            <a:custGeom>
              <a:rect b="b" l="l" r="r" t="t"/>
              <a:pathLst>
                <a:path extrusionOk="0" h="333" w="831">
                  <a:moveTo>
                    <a:pt x="176" y="0"/>
                  </a:moveTo>
                  <a:cubicBezTo>
                    <a:pt x="25" y="0"/>
                    <a:pt x="1" y="264"/>
                    <a:pt x="152" y="284"/>
                  </a:cubicBezTo>
                  <a:cubicBezTo>
                    <a:pt x="283" y="305"/>
                    <a:pt x="415" y="332"/>
                    <a:pt x="546" y="332"/>
                  </a:cubicBezTo>
                  <a:cubicBezTo>
                    <a:pt x="603" y="332"/>
                    <a:pt x="659" y="327"/>
                    <a:pt x="716" y="315"/>
                  </a:cubicBezTo>
                  <a:cubicBezTo>
                    <a:pt x="809" y="294"/>
                    <a:pt x="830" y="148"/>
                    <a:pt x="747" y="106"/>
                  </a:cubicBezTo>
                  <a:cubicBezTo>
                    <a:pt x="580" y="22"/>
                    <a:pt x="382" y="22"/>
                    <a:pt x="194" y="1"/>
                  </a:cubicBezTo>
                  <a:cubicBezTo>
                    <a:pt x="188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2932175" y="3668050"/>
              <a:ext cx="22975" cy="7525"/>
            </a:xfrm>
            <a:custGeom>
              <a:rect b="b" l="l" r="r" t="t"/>
              <a:pathLst>
                <a:path extrusionOk="0" h="301" w="919">
                  <a:moveTo>
                    <a:pt x="516" y="0"/>
                  </a:moveTo>
                  <a:cubicBezTo>
                    <a:pt x="403" y="0"/>
                    <a:pt x="287" y="15"/>
                    <a:pt x="177" y="20"/>
                  </a:cubicBezTo>
                  <a:cubicBezTo>
                    <a:pt x="0" y="31"/>
                    <a:pt x="0" y="281"/>
                    <a:pt x="177" y="281"/>
                  </a:cubicBezTo>
                  <a:cubicBezTo>
                    <a:pt x="287" y="286"/>
                    <a:pt x="403" y="301"/>
                    <a:pt x="516" y="301"/>
                  </a:cubicBezTo>
                  <a:cubicBezTo>
                    <a:pt x="619" y="301"/>
                    <a:pt x="720" y="289"/>
                    <a:pt x="815" y="249"/>
                  </a:cubicBezTo>
                  <a:cubicBezTo>
                    <a:pt x="919" y="208"/>
                    <a:pt x="919" y="93"/>
                    <a:pt x="815" y="52"/>
                  </a:cubicBezTo>
                  <a:cubicBezTo>
                    <a:pt x="720" y="12"/>
                    <a:pt x="61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2932025" y="3492975"/>
              <a:ext cx="57775" cy="33900"/>
            </a:xfrm>
            <a:custGeom>
              <a:rect b="b" l="l" r="r" t="t"/>
              <a:pathLst>
                <a:path extrusionOk="0" h="1356" w="2311">
                  <a:moveTo>
                    <a:pt x="125" y="0"/>
                  </a:moveTo>
                  <a:cubicBezTo>
                    <a:pt x="61" y="0"/>
                    <a:pt x="0" y="83"/>
                    <a:pt x="58" y="133"/>
                  </a:cubicBezTo>
                  <a:cubicBezTo>
                    <a:pt x="633" y="645"/>
                    <a:pt x="1426" y="1271"/>
                    <a:pt x="2199" y="1355"/>
                  </a:cubicBezTo>
                  <a:cubicBezTo>
                    <a:pt x="2202" y="1355"/>
                    <a:pt x="2206" y="1355"/>
                    <a:pt x="2209" y="1355"/>
                  </a:cubicBezTo>
                  <a:cubicBezTo>
                    <a:pt x="2294" y="1355"/>
                    <a:pt x="2311" y="1238"/>
                    <a:pt x="2250" y="1198"/>
                  </a:cubicBezTo>
                  <a:cubicBezTo>
                    <a:pt x="1927" y="1000"/>
                    <a:pt x="1551" y="905"/>
                    <a:pt x="1217" y="728"/>
                  </a:cubicBezTo>
                  <a:cubicBezTo>
                    <a:pt x="841" y="529"/>
                    <a:pt x="497" y="290"/>
                    <a:pt x="173" y="18"/>
                  </a:cubicBezTo>
                  <a:cubicBezTo>
                    <a:pt x="158" y="6"/>
                    <a:pt x="142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2937825" y="3513600"/>
              <a:ext cx="35075" cy="19525"/>
            </a:xfrm>
            <a:custGeom>
              <a:rect b="b" l="l" r="r" t="t"/>
              <a:pathLst>
                <a:path extrusionOk="0" h="781" w="1403">
                  <a:moveTo>
                    <a:pt x="138" y="1"/>
                  </a:moveTo>
                  <a:cubicBezTo>
                    <a:pt x="51" y="1"/>
                    <a:pt x="0" y="136"/>
                    <a:pt x="88" y="206"/>
                  </a:cubicBezTo>
                  <a:cubicBezTo>
                    <a:pt x="432" y="456"/>
                    <a:pt x="860" y="738"/>
                    <a:pt x="1298" y="780"/>
                  </a:cubicBezTo>
                  <a:cubicBezTo>
                    <a:pt x="1382" y="780"/>
                    <a:pt x="1403" y="665"/>
                    <a:pt x="1340" y="623"/>
                  </a:cubicBezTo>
                  <a:cubicBezTo>
                    <a:pt x="1152" y="509"/>
                    <a:pt x="944" y="446"/>
                    <a:pt x="745" y="352"/>
                  </a:cubicBezTo>
                  <a:cubicBezTo>
                    <a:pt x="547" y="258"/>
                    <a:pt x="369" y="143"/>
                    <a:pt x="192" y="18"/>
                  </a:cubicBezTo>
                  <a:cubicBezTo>
                    <a:pt x="173" y="6"/>
                    <a:pt x="155" y="1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2944475" y="3535050"/>
              <a:ext cx="22950" cy="10125"/>
            </a:xfrm>
            <a:custGeom>
              <a:rect b="b" l="l" r="r" t="t"/>
              <a:pathLst>
                <a:path extrusionOk="0" h="405" w="918">
                  <a:moveTo>
                    <a:pt x="172" y="1"/>
                  </a:moveTo>
                  <a:cubicBezTo>
                    <a:pt x="43" y="1"/>
                    <a:pt x="0" y="208"/>
                    <a:pt x="135" y="256"/>
                  </a:cubicBezTo>
                  <a:cubicBezTo>
                    <a:pt x="316" y="304"/>
                    <a:pt x="534" y="405"/>
                    <a:pt x="738" y="405"/>
                  </a:cubicBezTo>
                  <a:cubicBezTo>
                    <a:pt x="756" y="405"/>
                    <a:pt x="774" y="404"/>
                    <a:pt x="792" y="402"/>
                  </a:cubicBezTo>
                  <a:cubicBezTo>
                    <a:pt x="886" y="402"/>
                    <a:pt x="917" y="287"/>
                    <a:pt x="834" y="224"/>
                  </a:cubicBezTo>
                  <a:cubicBezTo>
                    <a:pt x="667" y="99"/>
                    <a:pt x="406" y="68"/>
                    <a:pt x="207" y="6"/>
                  </a:cubicBezTo>
                  <a:cubicBezTo>
                    <a:pt x="195" y="2"/>
                    <a:pt x="183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3032125" y="3517100"/>
              <a:ext cx="21950" cy="9025"/>
            </a:xfrm>
            <a:custGeom>
              <a:rect b="b" l="l" r="r" t="t"/>
              <a:pathLst>
                <a:path extrusionOk="0" h="361" w="878">
                  <a:moveTo>
                    <a:pt x="658" y="0"/>
                  </a:moveTo>
                  <a:cubicBezTo>
                    <a:pt x="484" y="0"/>
                    <a:pt x="301" y="79"/>
                    <a:pt x="146" y="118"/>
                  </a:cubicBezTo>
                  <a:cubicBezTo>
                    <a:pt x="0" y="157"/>
                    <a:pt x="54" y="361"/>
                    <a:pt x="182" y="361"/>
                  </a:cubicBezTo>
                  <a:cubicBezTo>
                    <a:pt x="191" y="361"/>
                    <a:pt x="200" y="360"/>
                    <a:pt x="209" y="358"/>
                  </a:cubicBezTo>
                  <a:cubicBezTo>
                    <a:pt x="408" y="327"/>
                    <a:pt x="700" y="327"/>
                    <a:pt x="846" y="160"/>
                  </a:cubicBezTo>
                  <a:cubicBezTo>
                    <a:pt x="877" y="128"/>
                    <a:pt x="877" y="56"/>
                    <a:pt x="835" y="35"/>
                  </a:cubicBezTo>
                  <a:cubicBezTo>
                    <a:pt x="779" y="10"/>
                    <a:pt x="719" y="0"/>
                    <a:pt x="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3031875" y="3539575"/>
              <a:ext cx="15400" cy="6300"/>
            </a:xfrm>
            <a:custGeom>
              <a:rect b="b" l="l" r="r" t="t"/>
              <a:pathLst>
                <a:path extrusionOk="0" h="252" w="616">
                  <a:moveTo>
                    <a:pt x="397" y="1"/>
                  </a:moveTo>
                  <a:cubicBezTo>
                    <a:pt x="372" y="1"/>
                    <a:pt x="347" y="2"/>
                    <a:pt x="323" y="2"/>
                  </a:cubicBezTo>
                  <a:cubicBezTo>
                    <a:pt x="251" y="13"/>
                    <a:pt x="167" y="13"/>
                    <a:pt x="94" y="23"/>
                  </a:cubicBezTo>
                  <a:cubicBezTo>
                    <a:pt x="0" y="43"/>
                    <a:pt x="0" y="200"/>
                    <a:pt x="94" y="221"/>
                  </a:cubicBezTo>
                  <a:cubicBezTo>
                    <a:pt x="167" y="242"/>
                    <a:pt x="251" y="242"/>
                    <a:pt x="323" y="242"/>
                  </a:cubicBezTo>
                  <a:cubicBezTo>
                    <a:pt x="356" y="247"/>
                    <a:pt x="391" y="251"/>
                    <a:pt x="426" y="251"/>
                  </a:cubicBezTo>
                  <a:cubicBezTo>
                    <a:pt x="468" y="251"/>
                    <a:pt x="509" y="244"/>
                    <a:pt x="543" y="221"/>
                  </a:cubicBezTo>
                  <a:cubicBezTo>
                    <a:pt x="616" y="169"/>
                    <a:pt x="616" y="75"/>
                    <a:pt x="543" y="33"/>
                  </a:cubicBezTo>
                  <a:cubicBezTo>
                    <a:pt x="501" y="5"/>
                    <a:pt x="449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3032400" y="3559450"/>
              <a:ext cx="15925" cy="6550"/>
            </a:xfrm>
            <a:custGeom>
              <a:rect b="b" l="l" r="r" t="t"/>
              <a:pathLst>
                <a:path extrusionOk="0" h="262" w="637">
                  <a:moveTo>
                    <a:pt x="167" y="0"/>
                  </a:moveTo>
                  <a:cubicBezTo>
                    <a:pt x="0" y="0"/>
                    <a:pt x="0" y="261"/>
                    <a:pt x="167" y="261"/>
                  </a:cubicBezTo>
                  <a:lnTo>
                    <a:pt x="407" y="261"/>
                  </a:lnTo>
                  <a:cubicBezTo>
                    <a:pt x="490" y="261"/>
                    <a:pt x="564" y="261"/>
                    <a:pt x="616" y="178"/>
                  </a:cubicBezTo>
                  <a:cubicBezTo>
                    <a:pt x="636" y="146"/>
                    <a:pt x="636" y="104"/>
                    <a:pt x="616" y="84"/>
                  </a:cubicBezTo>
                  <a:cubicBezTo>
                    <a:pt x="564" y="0"/>
                    <a:pt x="490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3036300" y="3576375"/>
              <a:ext cx="12025" cy="6375"/>
            </a:xfrm>
            <a:custGeom>
              <a:rect b="b" l="l" r="r" t="t"/>
              <a:pathLst>
                <a:path extrusionOk="0" h="255" w="481">
                  <a:moveTo>
                    <a:pt x="142" y="0"/>
                  </a:moveTo>
                  <a:cubicBezTo>
                    <a:pt x="67" y="0"/>
                    <a:pt x="0" y="43"/>
                    <a:pt x="0" y="127"/>
                  </a:cubicBezTo>
                  <a:cubicBezTo>
                    <a:pt x="0" y="212"/>
                    <a:pt x="68" y="254"/>
                    <a:pt x="143" y="254"/>
                  </a:cubicBezTo>
                  <a:cubicBezTo>
                    <a:pt x="151" y="254"/>
                    <a:pt x="159" y="254"/>
                    <a:pt x="167" y="253"/>
                  </a:cubicBezTo>
                  <a:cubicBezTo>
                    <a:pt x="241" y="242"/>
                    <a:pt x="324" y="232"/>
                    <a:pt x="397" y="211"/>
                  </a:cubicBezTo>
                  <a:cubicBezTo>
                    <a:pt x="480" y="190"/>
                    <a:pt x="480" y="75"/>
                    <a:pt x="397" y="44"/>
                  </a:cubicBezTo>
                  <a:cubicBezTo>
                    <a:pt x="324" y="23"/>
                    <a:pt x="241" y="12"/>
                    <a:pt x="167" y="2"/>
                  </a:cubicBezTo>
                  <a:cubicBezTo>
                    <a:pt x="159" y="1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036050" y="3749875"/>
              <a:ext cx="23500" cy="6975"/>
            </a:xfrm>
            <a:custGeom>
              <a:rect b="b" l="l" r="r" t="t"/>
              <a:pathLst>
                <a:path extrusionOk="0" h="279" w="940">
                  <a:moveTo>
                    <a:pt x="670" y="1"/>
                  </a:moveTo>
                  <a:cubicBezTo>
                    <a:pt x="624" y="1"/>
                    <a:pt x="578" y="4"/>
                    <a:pt x="532" y="4"/>
                  </a:cubicBezTo>
                  <a:cubicBezTo>
                    <a:pt x="397" y="15"/>
                    <a:pt x="272" y="25"/>
                    <a:pt x="136" y="36"/>
                  </a:cubicBezTo>
                  <a:cubicBezTo>
                    <a:pt x="0" y="46"/>
                    <a:pt x="0" y="234"/>
                    <a:pt x="136" y="244"/>
                  </a:cubicBezTo>
                  <a:cubicBezTo>
                    <a:pt x="272" y="254"/>
                    <a:pt x="397" y="265"/>
                    <a:pt x="532" y="275"/>
                  </a:cubicBezTo>
                  <a:cubicBezTo>
                    <a:pt x="578" y="275"/>
                    <a:pt x="624" y="279"/>
                    <a:pt x="670" y="279"/>
                  </a:cubicBezTo>
                  <a:cubicBezTo>
                    <a:pt x="739" y="279"/>
                    <a:pt x="808" y="271"/>
                    <a:pt x="877" y="234"/>
                  </a:cubicBezTo>
                  <a:cubicBezTo>
                    <a:pt x="940" y="192"/>
                    <a:pt x="940" y="87"/>
                    <a:pt x="877" y="46"/>
                  </a:cubicBezTo>
                  <a:cubicBezTo>
                    <a:pt x="808" y="8"/>
                    <a:pt x="739" y="1"/>
                    <a:pt x="670" y="1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034200" y="3731600"/>
              <a:ext cx="19350" cy="6750"/>
            </a:xfrm>
            <a:custGeom>
              <a:rect b="b" l="l" r="r" t="t"/>
              <a:pathLst>
                <a:path extrusionOk="0" h="270" w="774">
                  <a:moveTo>
                    <a:pt x="562" y="0"/>
                  </a:moveTo>
                  <a:cubicBezTo>
                    <a:pt x="523" y="0"/>
                    <a:pt x="481" y="4"/>
                    <a:pt x="439" y="4"/>
                  </a:cubicBezTo>
                  <a:cubicBezTo>
                    <a:pt x="346" y="4"/>
                    <a:pt x="251" y="4"/>
                    <a:pt x="158" y="15"/>
                  </a:cubicBezTo>
                  <a:cubicBezTo>
                    <a:pt x="1" y="15"/>
                    <a:pt x="1" y="245"/>
                    <a:pt x="158" y="255"/>
                  </a:cubicBezTo>
                  <a:cubicBezTo>
                    <a:pt x="251" y="255"/>
                    <a:pt x="346" y="255"/>
                    <a:pt x="439" y="266"/>
                  </a:cubicBezTo>
                  <a:cubicBezTo>
                    <a:pt x="481" y="266"/>
                    <a:pt x="523" y="270"/>
                    <a:pt x="562" y="270"/>
                  </a:cubicBezTo>
                  <a:cubicBezTo>
                    <a:pt x="612" y="270"/>
                    <a:pt x="660" y="263"/>
                    <a:pt x="701" y="234"/>
                  </a:cubicBezTo>
                  <a:cubicBezTo>
                    <a:pt x="773" y="182"/>
                    <a:pt x="773" y="78"/>
                    <a:pt x="701" y="36"/>
                  </a:cubicBezTo>
                  <a:cubicBezTo>
                    <a:pt x="660" y="7"/>
                    <a:pt x="612" y="0"/>
                    <a:pt x="562" y="0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036825" y="3710050"/>
              <a:ext cx="13325" cy="6675"/>
            </a:xfrm>
            <a:custGeom>
              <a:rect b="b" l="l" r="r" t="t"/>
              <a:pathLst>
                <a:path extrusionOk="0" h="267" w="533">
                  <a:moveTo>
                    <a:pt x="167" y="0"/>
                  </a:moveTo>
                  <a:cubicBezTo>
                    <a:pt x="0" y="0"/>
                    <a:pt x="0" y="261"/>
                    <a:pt x="167" y="261"/>
                  </a:cubicBezTo>
                  <a:cubicBezTo>
                    <a:pt x="200" y="264"/>
                    <a:pt x="231" y="266"/>
                    <a:pt x="263" y="266"/>
                  </a:cubicBezTo>
                  <a:cubicBezTo>
                    <a:pt x="331" y="266"/>
                    <a:pt x="399" y="255"/>
                    <a:pt x="470" y="219"/>
                  </a:cubicBezTo>
                  <a:cubicBezTo>
                    <a:pt x="533" y="188"/>
                    <a:pt x="533" y="84"/>
                    <a:pt x="470" y="52"/>
                  </a:cubicBezTo>
                  <a:cubicBezTo>
                    <a:pt x="366" y="0"/>
                    <a:pt x="272" y="0"/>
                    <a:pt x="167" y="0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2942600" y="3363275"/>
              <a:ext cx="112775" cy="150625"/>
            </a:xfrm>
            <a:custGeom>
              <a:rect b="b" l="l" r="r" t="t"/>
              <a:pathLst>
                <a:path extrusionOk="0" h="6025" w="4511">
                  <a:moveTo>
                    <a:pt x="2452" y="1"/>
                  </a:moveTo>
                  <a:cubicBezTo>
                    <a:pt x="1766" y="1"/>
                    <a:pt x="1069" y="298"/>
                    <a:pt x="721" y="853"/>
                  </a:cubicBezTo>
                  <a:cubicBezTo>
                    <a:pt x="11" y="1970"/>
                    <a:pt x="377" y="3295"/>
                    <a:pt x="637" y="4527"/>
                  </a:cubicBezTo>
                  <a:cubicBezTo>
                    <a:pt x="711" y="4747"/>
                    <a:pt x="303" y="4768"/>
                    <a:pt x="1" y="4851"/>
                  </a:cubicBezTo>
                  <a:cubicBezTo>
                    <a:pt x="303" y="5269"/>
                    <a:pt x="961" y="5655"/>
                    <a:pt x="1379" y="5801"/>
                  </a:cubicBezTo>
                  <a:cubicBezTo>
                    <a:pt x="1806" y="5949"/>
                    <a:pt x="2291" y="6024"/>
                    <a:pt x="2745" y="6024"/>
                  </a:cubicBezTo>
                  <a:cubicBezTo>
                    <a:pt x="2802" y="6024"/>
                    <a:pt x="2858" y="6023"/>
                    <a:pt x="2913" y="6021"/>
                  </a:cubicBezTo>
                  <a:cubicBezTo>
                    <a:pt x="3300" y="6000"/>
                    <a:pt x="3613" y="5937"/>
                    <a:pt x="3926" y="5707"/>
                  </a:cubicBezTo>
                  <a:cubicBezTo>
                    <a:pt x="4218" y="5488"/>
                    <a:pt x="4500" y="5175"/>
                    <a:pt x="4511" y="4789"/>
                  </a:cubicBezTo>
                  <a:cubicBezTo>
                    <a:pt x="4228" y="4789"/>
                    <a:pt x="3853" y="4789"/>
                    <a:pt x="3832" y="4517"/>
                  </a:cubicBezTo>
                  <a:cubicBezTo>
                    <a:pt x="3822" y="4434"/>
                    <a:pt x="3853" y="4350"/>
                    <a:pt x="3894" y="4277"/>
                  </a:cubicBezTo>
                  <a:cubicBezTo>
                    <a:pt x="4145" y="3682"/>
                    <a:pt x="4281" y="3045"/>
                    <a:pt x="4312" y="2409"/>
                  </a:cubicBezTo>
                  <a:cubicBezTo>
                    <a:pt x="4344" y="1782"/>
                    <a:pt x="4281" y="999"/>
                    <a:pt x="3853" y="550"/>
                  </a:cubicBezTo>
                  <a:cubicBezTo>
                    <a:pt x="3503" y="178"/>
                    <a:pt x="2981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2971850" y="3393150"/>
              <a:ext cx="68925" cy="91750"/>
            </a:xfrm>
            <a:custGeom>
              <a:rect b="b" l="l" r="r" t="t"/>
              <a:pathLst>
                <a:path extrusionOk="0" h="3670" w="2757">
                  <a:moveTo>
                    <a:pt x="1590" y="0"/>
                  </a:moveTo>
                  <a:cubicBezTo>
                    <a:pt x="1357" y="0"/>
                    <a:pt x="1130" y="31"/>
                    <a:pt x="971" y="75"/>
                  </a:cubicBezTo>
                  <a:cubicBezTo>
                    <a:pt x="84" y="326"/>
                    <a:pt x="0" y="1871"/>
                    <a:pt x="302" y="2539"/>
                  </a:cubicBezTo>
                  <a:cubicBezTo>
                    <a:pt x="439" y="2842"/>
                    <a:pt x="616" y="3281"/>
                    <a:pt x="887" y="3468"/>
                  </a:cubicBezTo>
                  <a:cubicBezTo>
                    <a:pt x="1070" y="3595"/>
                    <a:pt x="1291" y="3669"/>
                    <a:pt x="1511" y="3669"/>
                  </a:cubicBezTo>
                  <a:cubicBezTo>
                    <a:pt x="1618" y="3669"/>
                    <a:pt x="1724" y="3652"/>
                    <a:pt x="1827" y="3615"/>
                  </a:cubicBezTo>
                  <a:cubicBezTo>
                    <a:pt x="2244" y="3448"/>
                    <a:pt x="2453" y="2988"/>
                    <a:pt x="2557" y="2539"/>
                  </a:cubicBezTo>
                  <a:cubicBezTo>
                    <a:pt x="2620" y="2237"/>
                    <a:pt x="2662" y="1933"/>
                    <a:pt x="2683" y="1620"/>
                  </a:cubicBezTo>
                  <a:cubicBezTo>
                    <a:pt x="2714" y="1182"/>
                    <a:pt x="2756" y="629"/>
                    <a:pt x="2485" y="284"/>
                  </a:cubicBezTo>
                  <a:cubicBezTo>
                    <a:pt x="2332" y="74"/>
                    <a:pt x="1954" y="0"/>
                    <a:pt x="1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2974975" y="3438725"/>
              <a:ext cx="69700" cy="56875"/>
            </a:xfrm>
            <a:custGeom>
              <a:rect b="b" l="l" r="r" t="t"/>
              <a:pathLst>
                <a:path extrusionOk="0" h="2275" w="2788">
                  <a:moveTo>
                    <a:pt x="1639" y="0"/>
                  </a:moveTo>
                  <a:cubicBezTo>
                    <a:pt x="1535" y="0"/>
                    <a:pt x="1430" y="6"/>
                    <a:pt x="1326" y="17"/>
                  </a:cubicBezTo>
                  <a:cubicBezTo>
                    <a:pt x="1075" y="38"/>
                    <a:pt x="428" y="152"/>
                    <a:pt x="230" y="361"/>
                  </a:cubicBezTo>
                  <a:cubicBezTo>
                    <a:pt x="0" y="612"/>
                    <a:pt x="230" y="1196"/>
                    <a:pt x="334" y="1447"/>
                  </a:cubicBezTo>
                  <a:cubicBezTo>
                    <a:pt x="449" y="1687"/>
                    <a:pt x="574" y="1927"/>
                    <a:pt x="794" y="2073"/>
                  </a:cubicBezTo>
                  <a:cubicBezTo>
                    <a:pt x="1032" y="2242"/>
                    <a:pt x="1339" y="2274"/>
                    <a:pt x="1637" y="2274"/>
                  </a:cubicBezTo>
                  <a:cubicBezTo>
                    <a:pt x="1690" y="2274"/>
                    <a:pt x="1743" y="2273"/>
                    <a:pt x="1796" y="2272"/>
                  </a:cubicBezTo>
                  <a:cubicBezTo>
                    <a:pt x="1921" y="2261"/>
                    <a:pt x="2057" y="2230"/>
                    <a:pt x="2172" y="2188"/>
                  </a:cubicBezTo>
                  <a:cubicBezTo>
                    <a:pt x="2443" y="2094"/>
                    <a:pt x="2579" y="1812"/>
                    <a:pt x="2662" y="1437"/>
                  </a:cubicBezTo>
                  <a:cubicBezTo>
                    <a:pt x="2725" y="1154"/>
                    <a:pt x="2787" y="758"/>
                    <a:pt x="2736" y="539"/>
                  </a:cubicBezTo>
                  <a:cubicBezTo>
                    <a:pt x="2694" y="372"/>
                    <a:pt x="2569" y="173"/>
                    <a:pt x="2265" y="80"/>
                  </a:cubicBezTo>
                  <a:cubicBezTo>
                    <a:pt x="2057" y="24"/>
                    <a:pt x="1848" y="0"/>
                    <a:pt x="1639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2948375" y="3414325"/>
              <a:ext cx="24000" cy="9425"/>
            </a:xfrm>
            <a:custGeom>
              <a:rect b="b" l="l" r="r" t="t"/>
              <a:pathLst>
                <a:path extrusionOk="0" h="377" w="960">
                  <a:moveTo>
                    <a:pt x="93" y="1"/>
                  </a:moveTo>
                  <a:cubicBezTo>
                    <a:pt x="93" y="1"/>
                    <a:pt x="30" y="1"/>
                    <a:pt x="10" y="210"/>
                  </a:cubicBezTo>
                  <a:cubicBezTo>
                    <a:pt x="1" y="368"/>
                    <a:pt x="57" y="377"/>
                    <a:pt x="70" y="377"/>
                  </a:cubicBezTo>
                  <a:cubicBezTo>
                    <a:pt x="71" y="377"/>
                    <a:pt x="72" y="377"/>
                    <a:pt x="72" y="377"/>
                  </a:cubicBezTo>
                  <a:lnTo>
                    <a:pt x="960" y="37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2971575" y="3402850"/>
              <a:ext cx="86425" cy="89800"/>
            </a:xfrm>
            <a:custGeom>
              <a:rect b="b" l="l" r="r" t="t"/>
              <a:pathLst>
                <a:path extrusionOk="0" h="3592" w="3457">
                  <a:moveTo>
                    <a:pt x="575" y="0"/>
                  </a:moveTo>
                  <a:cubicBezTo>
                    <a:pt x="575" y="0"/>
                    <a:pt x="0" y="0"/>
                    <a:pt x="0" y="617"/>
                  </a:cubicBezTo>
                  <a:cubicBezTo>
                    <a:pt x="0" y="617"/>
                    <a:pt x="178" y="3039"/>
                    <a:pt x="784" y="3164"/>
                  </a:cubicBezTo>
                  <a:lnTo>
                    <a:pt x="2339" y="3592"/>
                  </a:lnTo>
                  <a:cubicBezTo>
                    <a:pt x="3101" y="3415"/>
                    <a:pt x="3456" y="617"/>
                    <a:pt x="3456" y="617"/>
                  </a:cubicBezTo>
                  <a:cubicBezTo>
                    <a:pt x="3456" y="0"/>
                    <a:pt x="2882" y="0"/>
                    <a:pt x="2882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2975225" y="3407025"/>
              <a:ext cx="79100" cy="30200"/>
            </a:xfrm>
            <a:custGeom>
              <a:rect b="b" l="l" r="r" t="t"/>
              <a:pathLst>
                <a:path extrusionOk="0" h="1208" w="3164">
                  <a:moveTo>
                    <a:pt x="596" y="0"/>
                  </a:moveTo>
                  <a:cubicBezTo>
                    <a:pt x="596" y="0"/>
                    <a:pt x="84" y="0"/>
                    <a:pt x="95" y="439"/>
                  </a:cubicBezTo>
                  <a:cubicBezTo>
                    <a:pt x="95" y="439"/>
                    <a:pt x="0" y="1076"/>
                    <a:pt x="533" y="1170"/>
                  </a:cubicBezTo>
                  <a:cubicBezTo>
                    <a:pt x="672" y="1195"/>
                    <a:pt x="796" y="1208"/>
                    <a:pt x="906" y="1208"/>
                  </a:cubicBezTo>
                  <a:cubicBezTo>
                    <a:pt x="1209" y="1208"/>
                    <a:pt x="1402" y="1107"/>
                    <a:pt x="1494" y="877"/>
                  </a:cubicBezTo>
                  <a:cubicBezTo>
                    <a:pt x="1556" y="731"/>
                    <a:pt x="1619" y="689"/>
                    <a:pt x="1671" y="679"/>
                  </a:cubicBezTo>
                  <a:lnTo>
                    <a:pt x="1775" y="679"/>
                  </a:lnTo>
                  <a:cubicBezTo>
                    <a:pt x="1828" y="689"/>
                    <a:pt x="1890" y="731"/>
                    <a:pt x="1953" y="877"/>
                  </a:cubicBezTo>
                  <a:cubicBezTo>
                    <a:pt x="2045" y="1107"/>
                    <a:pt x="2086" y="1208"/>
                    <a:pt x="2312" y="1208"/>
                  </a:cubicBezTo>
                  <a:cubicBezTo>
                    <a:pt x="2394" y="1208"/>
                    <a:pt x="2500" y="1195"/>
                    <a:pt x="2642" y="1170"/>
                  </a:cubicBezTo>
                  <a:cubicBezTo>
                    <a:pt x="3164" y="1076"/>
                    <a:pt x="3080" y="439"/>
                    <a:pt x="3080" y="439"/>
                  </a:cubicBezTo>
                  <a:cubicBezTo>
                    <a:pt x="3080" y="0"/>
                    <a:pt x="2579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2938675" y="3482275"/>
              <a:ext cx="119575" cy="33875"/>
            </a:xfrm>
            <a:custGeom>
              <a:rect b="b" l="l" r="r" t="t"/>
              <a:pathLst>
                <a:path extrusionOk="0" h="1355" w="4783">
                  <a:moveTo>
                    <a:pt x="4664" y="1"/>
                  </a:moveTo>
                  <a:cubicBezTo>
                    <a:pt x="4624" y="1"/>
                    <a:pt x="4588" y="13"/>
                    <a:pt x="4584" y="39"/>
                  </a:cubicBezTo>
                  <a:cubicBezTo>
                    <a:pt x="4448" y="592"/>
                    <a:pt x="4271" y="749"/>
                    <a:pt x="3853" y="957"/>
                  </a:cubicBezTo>
                  <a:cubicBezTo>
                    <a:pt x="3566" y="1109"/>
                    <a:pt x="3236" y="1157"/>
                    <a:pt x="2910" y="1157"/>
                  </a:cubicBezTo>
                  <a:cubicBezTo>
                    <a:pt x="2809" y="1157"/>
                    <a:pt x="2709" y="1153"/>
                    <a:pt x="2611" y="1145"/>
                  </a:cubicBezTo>
                  <a:cubicBezTo>
                    <a:pt x="1682" y="1104"/>
                    <a:pt x="847" y="801"/>
                    <a:pt x="241" y="91"/>
                  </a:cubicBezTo>
                  <a:cubicBezTo>
                    <a:pt x="226" y="73"/>
                    <a:pt x="197" y="66"/>
                    <a:pt x="166" y="66"/>
                  </a:cubicBezTo>
                  <a:cubicBezTo>
                    <a:pt x="93" y="66"/>
                    <a:pt x="1" y="101"/>
                    <a:pt x="1" y="101"/>
                  </a:cubicBezTo>
                  <a:cubicBezTo>
                    <a:pt x="681" y="957"/>
                    <a:pt x="1839" y="1354"/>
                    <a:pt x="2912" y="1354"/>
                  </a:cubicBezTo>
                  <a:cubicBezTo>
                    <a:pt x="2927" y="1354"/>
                    <a:pt x="2941" y="1354"/>
                    <a:pt x="2956" y="1354"/>
                  </a:cubicBezTo>
                  <a:cubicBezTo>
                    <a:pt x="3749" y="1354"/>
                    <a:pt x="4699" y="968"/>
                    <a:pt x="4782" y="60"/>
                  </a:cubicBezTo>
                  <a:cubicBezTo>
                    <a:pt x="4782" y="23"/>
                    <a:pt x="4719" y="1"/>
                    <a:pt x="4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2989025" y="3415825"/>
              <a:ext cx="10000" cy="9075"/>
            </a:xfrm>
            <a:custGeom>
              <a:rect b="b" l="l" r="r" t="t"/>
              <a:pathLst>
                <a:path extrusionOk="0" h="363" w="400">
                  <a:moveTo>
                    <a:pt x="70" y="0"/>
                  </a:moveTo>
                  <a:cubicBezTo>
                    <a:pt x="30" y="0"/>
                    <a:pt x="1" y="45"/>
                    <a:pt x="33" y="77"/>
                  </a:cubicBezTo>
                  <a:cubicBezTo>
                    <a:pt x="127" y="170"/>
                    <a:pt x="211" y="265"/>
                    <a:pt x="304" y="348"/>
                  </a:cubicBezTo>
                  <a:cubicBezTo>
                    <a:pt x="314" y="358"/>
                    <a:pt x="325" y="362"/>
                    <a:pt x="335" y="362"/>
                  </a:cubicBezTo>
                  <a:cubicBezTo>
                    <a:pt x="370" y="362"/>
                    <a:pt x="399" y="318"/>
                    <a:pt x="367" y="286"/>
                  </a:cubicBezTo>
                  <a:cubicBezTo>
                    <a:pt x="284" y="191"/>
                    <a:pt x="190" y="108"/>
                    <a:pt x="107" y="14"/>
                  </a:cubicBezTo>
                  <a:cubicBezTo>
                    <a:pt x="94" y="5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2982250" y="3417900"/>
              <a:ext cx="16775" cy="15600"/>
            </a:xfrm>
            <a:custGeom>
              <a:rect b="b" l="l" r="r" t="t"/>
              <a:pathLst>
                <a:path extrusionOk="0" h="624" w="671">
                  <a:moveTo>
                    <a:pt x="74" y="1"/>
                  </a:moveTo>
                  <a:cubicBezTo>
                    <a:pt x="36" y="1"/>
                    <a:pt x="1" y="45"/>
                    <a:pt x="33" y="77"/>
                  </a:cubicBezTo>
                  <a:lnTo>
                    <a:pt x="565" y="609"/>
                  </a:lnTo>
                  <a:cubicBezTo>
                    <a:pt x="575" y="619"/>
                    <a:pt x="587" y="623"/>
                    <a:pt x="598" y="623"/>
                  </a:cubicBezTo>
                  <a:cubicBezTo>
                    <a:pt x="635" y="623"/>
                    <a:pt x="670" y="579"/>
                    <a:pt x="638" y="547"/>
                  </a:cubicBezTo>
                  <a:lnTo>
                    <a:pt x="106" y="15"/>
                  </a:lnTo>
                  <a:cubicBezTo>
                    <a:pt x="96" y="5"/>
                    <a:pt x="85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2994775" y="3411650"/>
              <a:ext cx="9750" cy="8750"/>
            </a:xfrm>
            <a:custGeom>
              <a:rect b="b" l="l" r="r" t="t"/>
              <a:pathLst>
                <a:path extrusionOk="0" h="350" w="390">
                  <a:moveTo>
                    <a:pt x="74" y="0"/>
                  </a:moveTo>
                  <a:cubicBezTo>
                    <a:pt x="36" y="0"/>
                    <a:pt x="1" y="45"/>
                    <a:pt x="33" y="77"/>
                  </a:cubicBezTo>
                  <a:cubicBezTo>
                    <a:pt x="127" y="160"/>
                    <a:pt x="211" y="244"/>
                    <a:pt x="294" y="337"/>
                  </a:cubicBezTo>
                  <a:cubicBezTo>
                    <a:pt x="303" y="346"/>
                    <a:pt x="313" y="350"/>
                    <a:pt x="322" y="350"/>
                  </a:cubicBezTo>
                  <a:cubicBezTo>
                    <a:pt x="358" y="350"/>
                    <a:pt x="390" y="298"/>
                    <a:pt x="357" y="265"/>
                  </a:cubicBezTo>
                  <a:lnTo>
                    <a:pt x="106" y="14"/>
                  </a:lnTo>
                  <a:cubicBezTo>
                    <a:pt x="96" y="4"/>
                    <a:pt x="8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3020875" y="3412175"/>
              <a:ext cx="18850" cy="17925"/>
            </a:xfrm>
            <a:custGeom>
              <a:rect b="b" l="l" r="r" t="t"/>
              <a:pathLst>
                <a:path extrusionOk="0" h="717" w="754">
                  <a:moveTo>
                    <a:pt x="64" y="0"/>
                  </a:moveTo>
                  <a:cubicBezTo>
                    <a:pt x="30" y="0"/>
                    <a:pt x="1" y="45"/>
                    <a:pt x="33" y="77"/>
                  </a:cubicBezTo>
                  <a:lnTo>
                    <a:pt x="659" y="703"/>
                  </a:lnTo>
                  <a:cubicBezTo>
                    <a:pt x="669" y="713"/>
                    <a:pt x="680" y="717"/>
                    <a:pt x="690" y="717"/>
                  </a:cubicBezTo>
                  <a:cubicBezTo>
                    <a:pt x="724" y="717"/>
                    <a:pt x="754" y="672"/>
                    <a:pt x="722" y="640"/>
                  </a:cubicBezTo>
                  <a:lnTo>
                    <a:pt x="95" y="14"/>
                  </a:lnTo>
                  <a:cubicBezTo>
                    <a:pt x="86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031850" y="3415550"/>
              <a:ext cx="7875" cy="6975"/>
            </a:xfrm>
            <a:custGeom>
              <a:rect b="b" l="l" r="r" t="t"/>
              <a:pathLst>
                <a:path extrusionOk="0" h="279" w="315">
                  <a:moveTo>
                    <a:pt x="64" y="1"/>
                  </a:moveTo>
                  <a:cubicBezTo>
                    <a:pt x="30" y="1"/>
                    <a:pt x="0" y="45"/>
                    <a:pt x="32" y="77"/>
                  </a:cubicBezTo>
                  <a:lnTo>
                    <a:pt x="220" y="265"/>
                  </a:lnTo>
                  <a:cubicBezTo>
                    <a:pt x="230" y="275"/>
                    <a:pt x="241" y="279"/>
                    <a:pt x="251" y="279"/>
                  </a:cubicBezTo>
                  <a:cubicBezTo>
                    <a:pt x="285" y="279"/>
                    <a:pt x="315" y="234"/>
                    <a:pt x="283" y="202"/>
                  </a:cubicBezTo>
                  <a:lnTo>
                    <a:pt x="95" y="14"/>
                  </a:lnTo>
                  <a:cubicBezTo>
                    <a:pt x="85" y="5"/>
                    <a:pt x="74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3037325" y="3413475"/>
              <a:ext cx="6050" cy="4875"/>
            </a:xfrm>
            <a:custGeom>
              <a:rect b="b" l="l" r="r" t="t"/>
              <a:pathLst>
                <a:path extrusionOk="0" h="195" w="242">
                  <a:moveTo>
                    <a:pt x="64" y="0"/>
                  </a:moveTo>
                  <a:cubicBezTo>
                    <a:pt x="30" y="0"/>
                    <a:pt x="1" y="44"/>
                    <a:pt x="33" y="76"/>
                  </a:cubicBezTo>
                  <a:cubicBezTo>
                    <a:pt x="75" y="108"/>
                    <a:pt x="105" y="150"/>
                    <a:pt x="137" y="181"/>
                  </a:cubicBezTo>
                  <a:cubicBezTo>
                    <a:pt x="147" y="191"/>
                    <a:pt x="158" y="195"/>
                    <a:pt x="169" y="195"/>
                  </a:cubicBezTo>
                  <a:cubicBezTo>
                    <a:pt x="206" y="195"/>
                    <a:pt x="242" y="150"/>
                    <a:pt x="210" y="118"/>
                  </a:cubicBezTo>
                  <a:cubicBezTo>
                    <a:pt x="168" y="76"/>
                    <a:pt x="137" y="46"/>
                    <a:pt x="95" y="14"/>
                  </a:cubicBezTo>
                  <a:cubicBezTo>
                    <a:pt x="86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2805575" y="3491275"/>
              <a:ext cx="127675" cy="315325"/>
            </a:xfrm>
            <a:custGeom>
              <a:rect b="b" l="l" r="r" t="t"/>
              <a:pathLst>
                <a:path extrusionOk="0" h="12613" w="5107">
                  <a:moveTo>
                    <a:pt x="4180" y="1"/>
                  </a:moveTo>
                  <a:cubicBezTo>
                    <a:pt x="3423" y="1"/>
                    <a:pt x="3047" y="658"/>
                    <a:pt x="2621" y="1276"/>
                  </a:cubicBezTo>
                  <a:cubicBezTo>
                    <a:pt x="1775" y="2518"/>
                    <a:pt x="972" y="4701"/>
                    <a:pt x="648" y="6151"/>
                  </a:cubicBezTo>
                  <a:cubicBezTo>
                    <a:pt x="116" y="8511"/>
                    <a:pt x="1" y="11340"/>
                    <a:pt x="158" y="12280"/>
                  </a:cubicBezTo>
                  <a:cubicBezTo>
                    <a:pt x="203" y="12535"/>
                    <a:pt x="438" y="12613"/>
                    <a:pt x="729" y="12613"/>
                  </a:cubicBezTo>
                  <a:cubicBezTo>
                    <a:pt x="1045" y="12613"/>
                    <a:pt x="1426" y="12522"/>
                    <a:pt x="1703" y="12468"/>
                  </a:cubicBezTo>
                  <a:cubicBezTo>
                    <a:pt x="1692" y="10505"/>
                    <a:pt x="2089" y="8552"/>
                    <a:pt x="2872" y="6768"/>
                  </a:cubicBezTo>
                  <a:cubicBezTo>
                    <a:pt x="3133" y="6172"/>
                    <a:pt x="4229" y="4241"/>
                    <a:pt x="4719" y="2560"/>
                  </a:cubicBezTo>
                  <a:cubicBezTo>
                    <a:pt x="5106" y="1235"/>
                    <a:pt x="5064" y="34"/>
                    <a:pt x="4250" y="3"/>
                  </a:cubicBezTo>
                  <a:cubicBezTo>
                    <a:pt x="4226" y="2"/>
                    <a:pt x="4203" y="1"/>
                    <a:pt x="4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2806900" y="3782200"/>
              <a:ext cx="50125" cy="76175"/>
            </a:xfrm>
            <a:custGeom>
              <a:rect b="b" l="l" r="r" t="t"/>
              <a:pathLst>
                <a:path extrusionOk="0" h="3047" w="2005">
                  <a:moveTo>
                    <a:pt x="669" y="0"/>
                  </a:moveTo>
                  <a:cubicBezTo>
                    <a:pt x="338" y="0"/>
                    <a:pt x="51" y="65"/>
                    <a:pt x="42" y="204"/>
                  </a:cubicBezTo>
                  <a:cubicBezTo>
                    <a:pt x="0" y="726"/>
                    <a:pt x="219" y="2083"/>
                    <a:pt x="251" y="2376"/>
                  </a:cubicBezTo>
                  <a:cubicBezTo>
                    <a:pt x="282" y="2615"/>
                    <a:pt x="240" y="2710"/>
                    <a:pt x="376" y="2918"/>
                  </a:cubicBezTo>
                  <a:cubicBezTo>
                    <a:pt x="444" y="3017"/>
                    <a:pt x="540" y="3046"/>
                    <a:pt x="650" y="3046"/>
                  </a:cubicBezTo>
                  <a:cubicBezTo>
                    <a:pt x="760" y="3046"/>
                    <a:pt x="882" y="3017"/>
                    <a:pt x="1003" y="3002"/>
                  </a:cubicBezTo>
                  <a:cubicBezTo>
                    <a:pt x="1037" y="2996"/>
                    <a:pt x="1071" y="2994"/>
                    <a:pt x="1105" y="2994"/>
                  </a:cubicBezTo>
                  <a:cubicBezTo>
                    <a:pt x="1209" y="2994"/>
                    <a:pt x="1308" y="3014"/>
                    <a:pt x="1389" y="3014"/>
                  </a:cubicBezTo>
                  <a:cubicBezTo>
                    <a:pt x="1483" y="3014"/>
                    <a:pt x="1552" y="2988"/>
                    <a:pt x="1576" y="2877"/>
                  </a:cubicBezTo>
                  <a:cubicBezTo>
                    <a:pt x="1639" y="2626"/>
                    <a:pt x="1618" y="2501"/>
                    <a:pt x="1576" y="2250"/>
                  </a:cubicBezTo>
                  <a:cubicBezTo>
                    <a:pt x="1590" y="2246"/>
                    <a:pt x="1604" y="2245"/>
                    <a:pt x="1618" y="2245"/>
                  </a:cubicBezTo>
                  <a:cubicBezTo>
                    <a:pt x="1787" y="2245"/>
                    <a:pt x="1921" y="2522"/>
                    <a:pt x="1921" y="2522"/>
                  </a:cubicBezTo>
                  <a:cubicBezTo>
                    <a:pt x="2005" y="2355"/>
                    <a:pt x="2005" y="1958"/>
                    <a:pt x="1859" y="1833"/>
                  </a:cubicBezTo>
                  <a:cubicBezTo>
                    <a:pt x="1796" y="1770"/>
                    <a:pt x="1681" y="1687"/>
                    <a:pt x="1618" y="1613"/>
                  </a:cubicBezTo>
                  <a:cubicBezTo>
                    <a:pt x="1451" y="1425"/>
                    <a:pt x="1764" y="517"/>
                    <a:pt x="1660" y="288"/>
                  </a:cubicBezTo>
                  <a:cubicBezTo>
                    <a:pt x="1567" y="102"/>
                    <a:pt x="1084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2904550" y="3489325"/>
              <a:ext cx="29200" cy="115500"/>
            </a:xfrm>
            <a:custGeom>
              <a:rect b="b" l="l" r="r" t="t"/>
              <a:pathLst>
                <a:path extrusionOk="0" h="4620" w="1168">
                  <a:moveTo>
                    <a:pt x="403" y="0"/>
                  </a:moveTo>
                  <a:cubicBezTo>
                    <a:pt x="282" y="0"/>
                    <a:pt x="126" y="52"/>
                    <a:pt x="197" y="91"/>
                  </a:cubicBezTo>
                  <a:cubicBezTo>
                    <a:pt x="1001" y="540"/>
                    <a:pt x="1001" y="1542"/>
                    <a:pt x="771" y="2325"/>
                  </a:cubicBezTo>
                  <a:cubicBezTo>
                    <a:pt x="562" y="3077"/>
                    <a:pt x="301" y="3860"/>
                    <a:pt x="9" y="4591"/>
                  </a:cubicBezTo>
                  <a:cubicBezTo>
                    <a:pt x="1" y="4611"/>
                    <a:pt x="4" y="4620"/>
                    <a:pt x="12" y="4620"/>
                  </a:cubicBezTo>
                  <a:cubicBezTo>
                    <a:pt x="25" y="4620"/>
                    <a:pt x="52" y="4597"/>
                    <a:pt x="71" y="4559"/>
                  </a:cubicBezTo>
                  <a:cubicBezTo>
                    <a:pt x="468" y="3651"/>
                    <a:pt x="969" y="2691"/>
                    <a:pt x="1094" y="1688"/>
                  </a:cubicBezTo>
                  <a:cubicBezTo>
                    <a:pt x="1168" y="1041"/>
                    <a:pt x="948" y="300"/>
                    <a:pt x="500" y="18"/>
                  </a:cubicBezTo>
                  <a:cubicBezTo>
                    <a:pt x="477" y="5"/>
                    <a:pt x="442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9"/>
          <p:cNvSpPr/>
          <p:nvPr/>
        </p:nvSpPr>
        <p:spPr>
          <a:xfrm>
            <a:off x="4337942" y="2086524"/>
            <a:ext cx="36616" cy="45256"/>
          </a:xfrm>
          <a:custGeom>
            <a:rect b="b" l="l" r="r" t="t"/>
            <a:pathLst>
              <a:path extrusionOk="0" h="440" w="356">
                <a:moveTo>
                  <a:pt x="1" y="1"/>
                </a:moveTo>
                <a:lnTo>
                  <a:pt x="1" y="439"/>
                </a:lnTo>
                <a:lnTo>
                  <a:pt x="356" y="439"/>
                </a:lnTo>
                <a:lnTo>
                  <a:pt x="356" y="1"/>
                </a:lnTo>
                <a:close/>
              </a:path>
            </a:pathLst>
          </a:cu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9"/>
          <p:cNvGrpSpPr/>
          <p:nvPr/>
        </p:nvGrpSpPr>
        <p:grpSpPr>
          <a:xfrm>
            <a:off x="2645077" y="910415"/>
            <a:ext cx="2601820" cy="3693009"/>
            <a:chOff x="3415775" y="3343525"/>
            <a:chExt cx="632400" cy="897625"/>
          </a:xfrm>
        </p:grpSpPr>
        <p:sp>
          <p:nvSpPr>
            <p:cNvPr id="311" name="Google Shape;311;p29"/>
            <p:cNvSpPr/>
            <p:nvPr/>
          </p:nvSpPr>
          <p:spPr>
            <a:xfrm>
              <a:off x="3668150" y="3468375"/>
              <a:ext cx="176450" cy="237575"/>
            </a:xfrm>
            <a:custGeom>
              <a:rect b="b" l="l" r="r" t="t"/>
              <a:pathLst>
                <a:path extrusionOk="0" h="9503" w="7058">
                  <a:moveTo>
                    <a:pt x="846" y="0"/>
                  </a:moveTo>
                  <a:cubicBezTo>
                    <a:pt x="846" y="0"/>
                    <a:pt x="1" y="2244"/>
                    <a:pt x="168" y="2975"/>
                  </a:cubicBezTo>
                  <a:lnTo>
                    <a:pt x="919" y="6357"/>
                  </a:lnTo>
                  <a:cubicBezTo>
                    <a:pt x="1086" y="7109"/>
                    <a:pt x="1284" y="7902"/>
                    <a:pt x="1838" y="8435"/>
                  </a:cubicBezTo>
                  <a:cubicBezTo>
                    <a:pt x="2161" y="8738"/>
                    <a:pt x="2579" y="8915"/>
                    <a:pt x="3007" y="9062"/>
                  </a:cubicBezTo>
                  <a:cubicBezTo>
                    <a:pt x="3870" y="9357"/>
                    <a:pt x="4789" y="9503"/>
                    <a:pt x="5706" y="9503"/>
                  </a:cubicBezTo>
                  <a:cubicBezTo>
                    <a:pt x="5920" y="9503"/>
                    <a:pt x="6134" y="9495"/>
                    <a:pt x="6348" y="9479"/>
                  </a:cubicBezTo>
                  <a:cubicBezTo>
                    <a:pt x="6462" y="9468"/>
                    <a:pt x="6588" y="9447"/>
                    <a:pt x="6692" y="9385"/>
                  </a:cubicBezTo>
                  <a:cubicBezTo>
                    <a:pt x="7058" y="9113"/>
                    <a:pt x="6274" y="8591"/>
                    <a:pt x="6327" y="8132"/>
                  </a:cubicBezTo>
                  <a:cubicBezTo>
                    <a:pt x="5575" y="7997"/>
                    <a:pt x="3539" y="7496"/>
                    <a:pt x="3310" y="6671"/>
                  </a:cubicBezTo>
                  <a:cubicBezTo>
                    <a:pt x="2996" y="5512"/>
                    <a:pt x="3174" y="4301"/>
                    <a:pt x="2903" y="3132"/>
                  </a:cubicBezTo>
                  <a:cubicBezTo>
                    <a:pt x="2641" y="1963"/>
                    <a:pt x="1880" y="606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3531125" y="3745175"/>
              <a:ext cx="179075" cy="426325"/>
            </a:xfrm>
            <a:custGeom>
              <a:rect b="b" l="l" r="r" t="t"/>
              <a:pathLst>
                <a:path extrusionOk="0" h="17053" w="7163">
                  <a:moveTo>
                    <a:pt x="1272" y="0"/>
                  </a:moveTo>
                  <a:cubicBezTo>
                    <a:pt x="760" y="0"/>
                    <a:pt x="353" y="40"/>
                    <a:pt x="304" y="171"/>
                  </a:cubicBezTo>
                  <a:cubicBezTo>
                    <a:pt x="1" y="996"/>
                    <a:pt x="230" y="2917"/>
                    <a:pt x="272" y="3345"/>
                  </a:cubicBezTo>
                  <a:cubicBezTo>
                    <a:pt x="523" y="5474"/>
                    <a:pt x="575" y="7155"/>
                    <a:pt x="627" y="8460"/>
                  </a:cubicBezTo>
                  <a:cubicBezTo>
                    <a:pt x="700" y="10360"/>
                    <a:pt x="752" y="13753"/>
                    <a:pt x="1107" y="16812"/>
                  </a:cubicBezTo>
                  <a:cubicBezTo>
                    <a:pt x="1124" y="16954"/>
                    <a:pt x="1792" y="16983"/>
                    <a:pt x="2277" y="16983"/>
                  </a:cubicBezTo>
                  <a:cubicBezTo>
                    <a:pt x="2396" y="16983"/>
                    <a:pt x="2505" y="16981"/>
                    <a:pt x="2590" y="16979"/>
                  </a:cubicBezTo>
                  <a:cubicBezTo>
                    <a:pt x="3540" y="11060"/>
                    <a:pt x="3623" y="8627"/>
                    <a:pt x="3937" y="3460"/>
                  </a:cubicBezTo>
                  <a:cubicBezTo>
                    <a:pt x="4208" y="7479"/>
                    <a:pt x="4187" y="11603"/>
                    <a:pt x="4751" y="16906"/>
                  </a:cubicBezTo>
                  <a:cubicBezTo>
                    <a:pt x="4762" y="17010"/>
                    <a:pt x="4882" y="17052"/>
                    <a:pt x="5052" y="17052"/>
                  </a:cubicBezTo>
                  <a:cubicBezTo>
                    <a:pt x="5508" y="17052"/>
                    <a:pt x="6322" y="16749"/>
                    <a:pt x="6338" y="16551"/>
                  </a:cubicBezTo>
                  <a:cubicBezTo>
                    <a:pt x="6484" y="14452"/>
                    <a:pt x="6797" y="11926"/>
                    <a:pt x="6849" y="11060"/>
                  </a:cubicBezTo>
                  <a:cubicBezTo>
                    <a:pt x="7037" y="8168"/>
                    <a:pt x="7162" y="3658"/>
                    <a:pt x="7099" y="78"/>
                  </a:cubicBezTo>
                  <a:cubicBezTo>
                    <a:pt x="5941" y="78"/>
                    <a:pt x="4615" y="88"/>
                    <a:pt x="3456" y="88"/>
                  </a:cubicBezTo>
                  <a:cubicBezTo>
                    <a:pt x="3444" y="88"/>
                    <a:pt x="3432" y="88"/>
                    <a:pt x="3418" y="88"/>
                  </a:cubicBezTo>
                  <a:cubicBezTo>
                    <a:pt x="3031" y="88"/>
                    <a:pt x="2036" y="0"/>
                    <a:pt x="1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3549400" y="4109950"/>
              <a:ext cx="97100" cy="131200"/>
            </a:xfrm>
            <a:custGeom>
              <a:rect b="b" l="l" r="r" t="t"/>
              <a:pathLst>
                <a:path extrusionOk="0" h="5248" w="3884">
                  <a:moveTo>
                    <a:pt x="467" y="1"/>
                  </a:moveTo>
                  <a:cubicBezTo>
                    <a:pt x="299" y="1"/>
                    <a:pt x="141" y="3"/>
                    <a:pt x="0" y="7"/>
                  </a:cubicBezTo>
                  <a:cubicBezTo>
                    <a:pt x="32" y="1072"/>
                    <a:pt x="188" y="2534"/>
                    <a:pt x="167" y="3515"/>
                  </a:cubicBezTo>
                  <a:cubicBezTo>
                    <a:pt x="167" y="3578"/>
                    <a:pt x="42" y="4350"/>
                    <a:pt x="74" y="4403"/>
                  </a:cubicBezTo>
                  <a:cubicBezTo>
                    <a:pt x="137" y="4538"/>
                    <a:pt x="1942" y="5247"/>
                    <a:pt x="3041" y="5247"/>
                  </a:cubicBezTo>
                  <a:cubicBezTo>
                    <a:pt x="3385" y="5247"/>
                    <a:pt x="3661" y="5177"/>
                    <a:pt x="3790" y="4998"/>
                  </a:cubicBezTo>
                  <a:cubicBezTo>
                    <a:pt x="3884" y="4872"/>
                    <a:pt x="3884" y="4288"/>
                    <a:pt x="3341" y="4006"/>
                  </a:cubicBezTo>
                  <a:cubicBezTo>
                    <a:pt x="3007" y="3839"/>
                    <a:pt x="2663" y="3693"/>
                    <a:pt x="2329" y="3536"/>
                  </a:cubicBezTo>
                  <a:cubicBezTo>
                    <a:pt x="2255" y="3505"/>
                    <a:pt x="2183" y="3473"/>
                    <a:pt x="2141" y="3401"/>
                  </a:cubicBezTo>
                  <a:cubicBezTo>
                    <a:pt x="2099" y="3338"/>
                    <a:pt x="2099" y="3265"/>
                    <a:pt x="2099" y="3192"/>
                  </a:cubicBezTo>
                  <a:cubicBezTo>
                    <a:pt x="2099" y="2555"/>
                    <a:pt x="2308" y="696"/>
                    <a:pt x="2308" y="60"/>
                  </a:cubicBezTo>
                  <a:cubicBezTo>
                    <a:pt x="1801" y="27"/>
                    <a:pt x="1071" y="1"/>
                    <a:pt x="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3642050" y="4108075"/>
              <a:ext cx="102850" cy="115250"/>
            </a:xfrm>
            <a:custGeom>
              <a:rect b="b" l="l" r="r" t="t"/>
              <a:pathLst>
                <a:path extrusionOk="0" h="4610" w="4114">
                  <a:moveTo>
                    <a:pt x="449" y="1"/>
                  </a:moveTo>
                  <a:cubicBezTo>
                    <a:pt x="292" y="1"/>
                    <a:pt x="141" y="3"/>
                    <a:pt x="1" y="10"/>
                  </a:cubicBezTo>
                  <a:cubicBezTo>
                    <a:pt x="42" y="824"/>
                    <a:pt x="210" y="2995"/>
                    <a:pt x="210" y="3235"/>
                  </a:cubicBezTo>
                  <a:cubicBezTo>
                    <a:pt x="210" y="3319"/>
                    <a:pt x="84" y="4196"/>
                    <a:pt x="126" y="4269"/>
                  </a:cubicBezTo>
                  <a:cubicBezTo>
                    <a:pt x="199" y="4404"/>
                    <a:pt x="407" y="4467"/>
                    <a:pt x="554" y="4488"/>
                  </a:cubicBezTo>
                  <a:cubicBezTo>
                    <a:pt x="1156" y="4565"/>
                    <a:pt x="1926" y="4610"/>
                    <a:pt x="2583" y="4610"/>
                  </a:cubicBezTo>
                  <a:cubicBezTo>
                    <a:pt x="3258" y="4610"/>
                    <a:pt x="3814" y="4563"/>
                    <a:pt x="3947" y="4457"/>
                  </a:cubicBezTo>
                  <a:cubicBezTo>
                    <a:pt x="4114" y="4091"/>
                    <a:pt x="3748" y="3622"/>
                    <a:pt x="3414" y="3465"/>
                  </a:cubicBezTo>
                  <a:cubicBezTo>
                    <a:pt x="3049" y="3298"/>
                    <a:pt x="2089" y="3235"/>
                    <a:pt x="2036" y="3142"/>
                  </a:cubicBezTo>
                  <a:cubicBezTo>
                    <a:pt x="2005" y="3089"/>
                    <a:pt x="2256" y="10"/>
                    <a:pt x="2214" y="10"/>
                  </a:cubicBezTo>
                  <a:lnTo>
                    <a:pt x="2214" y="10"/>
                  </a:lnTo>
                  <a:cubicBezTo>
                    <a:pt x="2074" y="16"/>
                    <a:pt x="1925" y="19"/>
                    <a:pt x="1770" y="19"/>
                  </a:cubicBezTo>
                  <a:cubicBezTo>
                    <a:pt x="1343" y="19"/>
                    <a:pt x="873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3500075" y="3461900"/>
              <a:ext cx="208550" cy="293150"/>
            </a:xfrm>
            <a:custGeom>
              <a:rect b="b" l="l" r="r" t="t"/>
              <a:pathLst>
                <a:path extrusionOk="0" h="11726" w="8342">
                  <a:moveTo>
                    <a:pt x="3680" y="0"/>
                  </a:moveTo>
                  <a:cubicBezTo>
                    <a:pt x="3544" y="0"/>
                    <a:pt x="3407" y="3"/>
                    <a:pt x="3268" y="9"/>
                  </a:cubicBezTo>
                  <a:cubicBezTo>
                    <a:pt x="2485" y="29"/>
                    <a:pt x="1785" y="123"/>
                    <a:pt x="888" y="384"/>
                  </a:cubicBezTo>
                  <a:cubicBezTo>
                    <a:pt x="533" y="478"/>
                    <a:pt x="690" y="1220"/>
                    <a:pt x="616" y="1585"/>
                  </a:cubicBezTo>
                  <a:cubicBezTo>
                    <a:pt x="1" y="4685"/>
                    <a:pt x="1681" y="8349"/>
                    <a:pt x="1546" y="11502"/>
                  </a:cubicBezTo>
                  <a:cubicBezTo>
                    <a:pt x="1540" y="11623"/>
                    <a:pt x="2913" y="11726"/>
                    <a:pt x="4481" y="11726"/>
                  </a:cubicBezTo>
                  <a:cubicBezTo>
                    <a:pt x="5900" y="11726"/>
                    <a:pt x="7479" y="11641"/>
                    <a:pt x="8341" y="11409"/>
                  </a:cubicBezTo>
                  <a:cubicBezTo>
                    <a:pt x="8248" y="8110"/>
                    <a:pt x="8216" y="6752"/>
                    <a:pt x="8290" y="4059"/>
                  </a:cubicBezTo>
                  <a:cubicBezTo>
                    <a:pt x="8321" y="3036"/>
                    <a:pt x="7673" y="332"/>
                    <a:pt x="7569" y="259"/>
                  </a:cubicBezTo>
                  <a:cubicBezTo>
                    <a:pt x="7462" y="190"/>
                    <a:pt x="6844" y="58"/>
                    <a:pt x="6661" y="58"/>
                  </a:cubicBezTo>
                  <a:cubicBezTo>
                    <a:pt x="6648" y="58"/>
                    <a:pt x="6638" y="59"/>
                    <a:pt x="6629" y="60"/>
                  </a:cubicBezTo>
                  <a:cubicBezTo>
                    <a:pt x="6418" y="85"/>
                    <a:pt x="6201" y="94"/>
                    <a:pt x="5979" y="94"/>
                  </a:cubicBezTo>
                  <a:cubicBezTo>
                    <a:pt x="5274" y="94"/>
                    <a:pt x="4512" y="0"/>
                    <a:pt x="3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3624425" y="3492175"/>
              <a:ext cx="14775" cy="339600"/>
            </a:xfrm>
            <a:custGeom>
              <a:rect b="b" l="l" r="r" t="t"/>
              <a:pathLst>
                <a:path extrusionOk="0" h="13584" w="591">
                  <a:moveTo>
                    <a:pt x="71" y="0"/>
                  </a:moveTo>
                  <a:cubicBezTo>
                    <a:pt x="35" y="0"/>
                    <a:pt x="1" y="24"/>
                    <a:pt x="6" y="71"/>
                  </a:cubicBezTo>
                  <a:cubicBezTo>
                    <a:pt x="298" y="4560"/>
                    <a:pt x="361" y="8704"/>
                    <a:pt x="121" y="13193"/>
                  </a:cubicBezTo>
                  <a:cubicBezTo>
                    <a:pt x="121" y="13256"/>
                    <a:pt x="152" y="13527"/>
                    <a:pt x="205" y="13580"/>
                  </a:cubicBezTo>
                  <a:cubicBezTo>
                    <a:pt x="206" y="13582"/>
                    <a:pt x="208" y="13583"/>
                    <a:pt x="210" y="13583"/>
                  </a:cubicBezTo>
                  <a:cubicBezTo>
                    <a:pt x="243" y="13583"/>
                    <a:pt x="309" y="13243"/>
                    <a:pt x="309" y="13183"/>
                  </a:cubicBezTo>
                  <a:cubicBezTo>
                    <a:pt x="549" y="8704"/>
                    <a:pt x="590" y="4528"/>
                    <a:pt x="152" y="71"/>
                  </a:cubicBezTo>
                  <a:cubicBezTo>
                    <a:pt x="147" y="24"/>
                    <a:pt x="108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3537150" y="3744725"/>
              <a:ext cx="173525" cy="14025"/>
            </a:xfrm>
            <a:custGeom>
              <a:rect b="b" l="l" r="r" t="t"/>
              <a:pathLst>
                <a:path extrusionOk="0" h="561" w="6941">
                  <a:moveTo>
                    <a:pt x="6864" y="1"/>
                  </a:moveTo>
                  <a:cubicBezTo>
                    <a:pt x="6862" y="1"/>
                    <a:pt x="6860" y="1"/>
                    <a:pt x="6858" y="1"/>
                  </a:cubicBezTo>
                  <a:cubicBezTo>
                    <a:pt x="5781" y="180"/>
                    <a:pt x="4387" y="319"/>
                    <a:pt x="2968" y="319"/>
                  </a:cubicBezTo>
                  <a:cubicBezTo>
                    <a:pt x="1982" y="319"/>
                    <a:pt x="985" y="252"/>
                    <a:pt x="73" y="85"/>
                  </a:cubicBezTo>
                  <a:cubicBezTo>
                    <a:pt x="42" y="85"/>
                    <a:pt x="21" y="126"/>
                    <a:pt x="21" y="168"/>
                  </a:cubicBezTo>
                  <a:cubicBezTo>
                    <a:pt x="0" y="242"/>
                    <a:pt x="31" y="273"/>
                    <a:pt x="31" y="273"/>
                  </a:cubicBezTo>
                  <a:cubicBezTo>
                    <a:pt x="1303" y="482"/>
                    <a:pt x="2290" y="561"/>
                    <a:pt x="3153" y="561"/>
                  </a:cubicBezTo>
                  <a:cubicBezTo>
                    <a:pt x="4486" y="561"/>
                    <a:pt x="5526" y="373"/>
                    <a:pt x="6869" y="189"/>
                  </a:cubicBezTo>
                  <a:cubicBezTo>
                    <a:pt x="6940" y="179"/>
                    <a:pt x="6932" y="1"/>
                    <a:pt x="6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3686525" y="3466800"/>
              <a:ext cx="23150" cy="111450"/>
            </a:xfrm>
            <a:custGeom>
              <a:rect b="b" l="l" r="r" t="t"/>
              <a:pathLst>
                <a:path extrusionOk="0" h="4458" w="926">
                  <a:moveTo>
                    <a:pt x="18" y="0"/>
                  </a:moveTo>
                  <a:cubicBezTo>
                    <a:pt x="5" y="0"/>
                    <a:pt x="0" y="7"/>
                    <a:pt x="6" y="21"/>
                  </a:cubicBezTo>
                  <a:cubicBezTo>
                    <a:pt x="581" y="1430"/>
                    <a:pt x="737" y="2924"/>
                    <a:pt x="811" y="4416"/>
                  </a:cubicBezTo>
                  <a:cubicBezTo>
                    <a:pt x="813" y="4446"/>
                    <a:pt x="815" y="4458"/>
                    <a:pt x="817" y="4458"/>
                  </a:cubicBezTo>
                  <a:cubicBezTo>
                    <a:pt x="821" y="4458"/>
                    <a:pt x="824" y="4355"/>
                    <a:pt x="832" y="4270"/>
                  </a:cubicBezTo>
                  <a:cubicBezTo>
                    <a:pt x="925" y="2808"/>
                    <a:pt x="612" y="940"/>
                    <a:pt x="268" y="157"/>
                  </a:cubicBezTo>
                  <a:cubicBezTo>
                    <a:pt x="235" y="99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3544175" y="3667700"/>
              <a:ext cx="50400" cy="9050"/>
            </a:xfrm>
            <a:custGeom>
              <a:rect b="b" l="l" r="r" t="t"/>
              <a:pathLst>
                <a:path extrusionOk="0" h="362" w="2016">
                  <a:moveTo>
                    <a:pt x="1088" y="1"/>
                  </a:moveTo>
                  <a:cubicBezTo>
                    <a:pt x="773" y="1"/>
                    <a:pt x="454" y="32"/>
                    <a:pt x="168" y="55"/>
                  </a:cubicBezTo>
                  <a:cubicBezTo>
                    <a:pt x="4" y="65"/>
                    <a:pt x="1" y="306"/>
                    <a:pt x="157" y="306"/>
                  </a:cubicBezTo>
                  <a:cubicBezTo>
                    <a:pt x="161" y="306"/>
                    <a:pt x="164" y="305"/>
                    <a:pt x="168" y="305"/>
                  </a:cubicBezTo>
                  <a:cubicBezTo>
                    <a:pt x="193" y="305"/>
                    <a:pt x="219" y="305"/>
                    <a:pt x="245" y="305"/>
                  </a:cubicBezTo>
                  <a:cubicBezTo>
                    <a:pt x="661" y="305"/>
                    <a:pt x="1088" y="362"/>
                    <a:pt x="1498" y="362"/>
                  </a:cubicBezTo>
                  <a:cubicBezTo>
                    <a:pt x="1610" y="362"/>
                    <a:pt x="1720" y="358"/>
                    <a:pt x="1828" y="347"/>
                  </a:cubicBezTo>
                  <a:cubicBezTo>
                    <a:pt x="1974" y="326"/>
                    <a:pt x="2016" y="138"/>
                    <a:pt x="1870" y="96"/>
                  </a:cubicBezTo>
                  <a:cubicBezTo>
                    <a:pt x="1628" y="24"/>
                    <a:pt x="1360" y="1"/>
                    <a:pt x="1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3545500" y="3687625"/>
              <a:ext cx="38375" cy="8975"/>
            </a:xfrm>
            <a:custGeom>
              <a:rect b="b" l="l" r="r" t="t"/>
              <a:pathLst>
                <a:path extrusionOk="0" h="359" w="1535">
                  <a:moveTo>
                    <a:pt x="791" y="0"/>
                  </a:moveTo>
                  <a:cubicBezTo>
                    <a:pt x="570" y="0"/>
                    <a:pt x="349" y="27"/>
                    <a:pt x="177" y="51"/>
                  </a:cubicBezTo>
                  <a:cubicBezTo>
                    <a:pt x="10" y="72"/>
                    <a:pt x="0" y="312"/>
                    <a:pt x="177" y="312"/>
                  </a:cubicBezTo>
                  <a:cubicBezTo>
                    <a:pt x="397" y="312"/>
                    <a:pt x="616" y="312"/>
                    <a:pt x="845" y="333"/>
                  </a:cubicBezTo>
                  <a:cubicBezTo>
                    <a:pt x="971" y="340"/>
                    <a:pt x="1097" y="359"/>
                    <a:pt x="1222" y="359"/>
                  </a:cubicBezTo>
                  <a:cubicBezTo>
                    <a:pt x="1295" y="359"/>
                    <a:pt x="1368" y="352"/>
                    <a:pt x="1441" y="333"/>
                  </a:cubicBezTo>
                  <a:cubicBezTo>
                    <a:pt x="1524" y="312"/>
                    <a:pt x="1534" y="187"/>
                    <a:pt x="1462" y="145"/>
                  </a:cubicBezTo>
                  <a:cubicBezTo>
                    <a:pt x="1289" y="34"/>
                    <a:pt x="1041" y="0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3547625" y="3705225"/>
              <a:ext cx="24500" cy="10050"/>
            </a:xfrm>
            <a:custGeom>
              <a:rect b="b" l="l" r="r" t="t"/>
              <a:pathLst>
                <a:path extrusionOk="0" h="402" w="980">
                  <a:moveTo>
                    <a:pt x="222" y="1"/>
                  </a:moveTo>
                  <a:cubicBezTo>
                    <a:pt x="61" y="1"/>
                    <a:pt x="1" y="248"/>
                    <a:pt x="176" y="287"/>
                  </a:cubicBezTo>
                  <a:cubicBezTo>
                    <a:pt x="291" y="308"/>
                    <a:pt x="416" y="339"/>
                    <a:pt x="531" y="360"/>
                  </a:cubicBezTo>
                  <a:cubicBezTo>
                    <a:pt x="599" y="380"/>
                    <a:pt x="672" y="401"/>
                    <a:pt x="747" y="401"/>
                  </a:cubicBezTo>
                  <a:cubicBezTo>
                    <a:pt x="786" y="401"/>
                    <a:pt x="825" y="395"/>
                    <a:pt x="865" y="381"/>
                  </a:cubicBezTo>
                  <a:cubicBezTo>
                    <a:pt x="938" y="349"/>
                    <a:pt x="980" y="256"/>
                    <a:pt x="917" y="182"/>
                  </a:cubicBezTo>
                  <a:cubicBezTo>
                    <a:pt x="834" y="99"/>
                    <a:pt x="719" y="89"/>
                    <a:pt x="614" y="68"/>
                  </a:cubicBezTo>
                  <a:cubicBezTo>
                    <a:pt x="489" y="47"/>
                    <a:pt x="374" y="26"/>
                    <a:pt x="259" y="5"/>
                  </a:cubicBezTo>
                  <a:cubicBezTo>
                    <a:pt x="246" y="2"/>
                    <a:pt x="234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552675" y="3719125"/>
              <a:ext cx="21025" cy="8550"/>
            </a:xfrm>
            <a:custGeom>
              <a:rect b="b" l="l" r="r" t="t"/>
              <a:pathLst>
                <a:path extrusionOk="0" h="342" w="841">
                  <a:moveTo>
                    <a:pt x="177" y="1"/>
                  </a:moveTo>
                  <a:cubicBezTo>
                    <a:pt x="34" y="1"/>
                    <a:pt x="1" y="264"/>
                    <a:pt x="162" y="284"/>
                  </a:cubicBezTo>
                  <a:cubicBezTo>
                    <a:pt x="293" y="307"/>
                    <a:pt x="434" y="342"/>
                    <a:pt x="575" y="342"/>
                  </a:cubicBezTo>
                  <a:cubicBezTo>
                    <a:pt x="625" y="342"/>
                    <a:pt x="676" y="337"/>
                    <a:pt x="725" y="326"/>
                  </a:cubicBezTo>
                  <a:cubicBezTo>
                    <a:pt x="820" y="305"/>
                    <a:pt x="841" y="148"/>
                    <a:pt x="746" y="106"/>
                  </a:cubicBezTo>
                  <a:cubicBezTo>
                    <a:pt x="579" y="23"/>
                    <a:pt x="381" y="23"/>
                    <a:pt x="193" y="2"/>
                  </a:cubicBezTo>
                  <a:cubicBezTo>
                    <a:pt x="188" y="1"/>
                    <a:pt x="182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3542600" y="3648300"/>
              <a:ext cx="22750" cy="7450"/>
            </a:xfrm>
            <a:custGeom>
              <a:rect b="b" l="l" r="r" t="t"/>
              <a:pathLst>
                <a:path extrusionOk="0" h="298" w="910">
                  <a:moveTo>
                    <a:pt x="531" y="1"/>
                  </a:moveTo>
                  <a:cubicBezTo>
                    <a:pt x="409" y="1"/>
                    <a:pt x="283" y="16"/>
                    <a:pt x="168" y="16"/>
                  </a:cubicBezTo>
                  <a:cubicBezTo>
                    <a:pt x="1" y="27"/>
                    <a:pt x="1" y="278"/>
                    <a:pt x="168" y="278"/>
                  </a:cubicBezTo>
                  <a:cubicBezTo>
                    <a:pt x="278" y="283"/>
                    <a:pt x="396" y="297"/>
                    <a:pt x="513" y="297"/>
                  </a:cubicBezTo>
                  <a:cubicBezTo>
                    <a:pt x="618" y="297"/>
                    <a:pt x="721" y="286"/>
                    <a:pt x="815" y="246"/>
                  </a:cubicBezTo>
                  <a:cubicBezTo>
                    <a:pt x="910" y="215"/>
                    <a:pt x="910" y="90"/>
                    <a:pt x="815" y="48"/>
                  </a:cubicBezTo>
                  <a:cubicBezTo>
                    <a:pt x="727" y="11"/>
                    <a:pt x="630" y="1"/>
                    <a:pt x="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542300" y="3473250"/>
              <a:ext cx="57950" cy="34025"/>
            </a:xfrm>
            <a:custGeom>
              <a:rect b="b" l="l" r="r" t="t"/>
              <a:pathLst>
                <a:path extrusionOk="0" h="1361" w="2318">
                  <a:moveTo>
                    <a:pt x="121" y="1"/>
                  </a:moveTo>
                  <a:cubicBezTo>
                    <a:pt x="55" y="1"/>
                    <a:pt x="1" y="82"/>
                    <a:pt x="65" y="139"/>
                  </a:cubicBezTo>
                  <a:cubicBezTo>
                    <a:pt x="639" y="640"/>
                    <a:pt x="1423" y="1267"/>
                    <a:pt x="2205" y="1360"/>
                  </a:cubicBezTo>
                  <a:cubicBezTo>
                    <a:pt x="2209" y="1361"/>
                    <a:pt x="2212" y="1361"/>
                    <a:pt x="2216" y="1361"/>
                  </a:cubicBezTo>
                  <a:cubicBezTo>
                    <a:pt x="2301" y="1361"/>
                    <a:pt x="2318" y="1233"/>
                    <a:pt x="2247" y="1193"/>
                  </a:cubicBezTo>
                  <a:cubicBezTo>
                    <a:pt x="1934" y="995"/>
                    <a:pt x="1548" y="901"/>
                    <a:pt x="1214" y="724"/>
                  </a:cubicBezTo>
                  <a:cubicBezTo>
                    <a:pt x="848" y="525"/>
                    <a:pt x="504" y="285"/>
                    <a:pt x="180" y="24"/>
                  </a:cubicBezTo>
                  <a:cubicBezTo>
                    <a:pt x="161" y="8"/>
                    <a:pt x="141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3548050" y="3493925"/>
              <a:ext cx="35300" cy="19350"/>
            </a:xfrm>
            <a:custGeom>
              <a:rect b="b" l="l" r="r" t="t"/>
              <a:pathLst>
                <a:path extrusionOk="0" h="774" w="1412">
                  <a:moveTo>
                    <a:pt x="134" y="0"/>
                  </a:moveTo>
                  <a:cubicBezTo>
                    <a:pt x="55" y="0"/>
                    <a:pt x="1" y="131"/>
                    <a:pt x="86" y="199"/>
                  </a:cubicBezTo>
                  <a:cubicBezTo>
                    <a:pt x="430" y="450"/>
                    <a:pt x="859" y="732"/>
                    <a:pt x="1297" y="774"/>
                  </a:cubicBezTo>
                  <a:cubicBezTo>
                    <a:pt x="1381" y="774"/>
                    <a:pt x="1411" y="658"/>
                    <a:pt x="1339" y="617"/>
                  </a:cubicBezTo>
                  <a:cubicBezTo>
                    <a:pt x="1151" y="512"/>
                    <a:pt x="942" y="450"/>
                    <a:pt x="754" y="345"/>
                  </a:cubicBezTo>
                  <a:cubicBezTo>
                    <a:pt x="555" y="252"/>
                    <a:pt x="367" y="147"/>
                    <a:pt x="190" y="22"/>
                  </a:cubicBezTo>
                  <a:cubicBezTo>
                    <a:pt x="171" y="7"/>
                    <a:pt x="152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3554750" y="3515400"/>
              <a:ext cx="22850" cy="10150"/>
            </a:xfrm>
            <a:custGeom>
              <a:rect b="b" l="l" r="r" t="t"/>
              <a:pathLst>
                <a:path extrusionOk="0" h="406" w="914">
                  <a:moveTo>
                    <a:pt x="161" y="1"/>
                  </a:moveTo>
                  <a:cubicBezTo>
                    <a:pt x="38" y="1"/>
                    <a:pt x="0" y="201"/>
                    <a:pt x="141" y="249"/>
                  </a:cubicBezTo>
                  <a:cubicBezTo>
                    <a:pt x="330" y="308"/>
                    <a:pt x="556" y="406"/>
                    <a:pt x="758" y="406"/>
                  </a:cubicBezTo>
                  <a:cubicBezTo>
                    <a:pt x="768" y="406"/>
                    <a:pt x="778" y="405"/>
                    <a:pt x="788" y="405"/>
                  </a:cubicBezTo>
                  <a:cubicBezTo>
                    <a:pt x="893" y="395"/>
                    <a:pt x="914" y="280"/>
                    <a:pt x="841" y="217"/>
                  </a:cubicBezTo>
                  <a:cubicBezTo>
                    <a:pt x="674" y="92"/>
                    <a:pt x="403" y="61"/>
                    <a:pt x="204" y="8"/>
                  </a:cubicBezTo>
                  <a:cubicBezTo>
                    <a:pt x="189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642550" y="3497275"/>
              <a:ext cx="21975" cy="9025"/>
            </a:xfrm>
            <a:custGeom>
              <a:rect b="b" l="l" r="r" t="t"/>
              <a:pathLst>
                <a:path extrusionOk="0" h="361" w="879">
                  <a:moveTo>
                    <a:pt x="656" y="0"/>
                  </a:moveTo>
                  <a:cubicBezTo>
                    <a:pt x="486" y="0"/>
                    <a:pt x="300" y="81"/>
                    <a:pt x="137" y="128"/>
                  </a:cubicBezTo>
                  <a:cubicBezTo>
                    <a:pt x="0" y="157"/>
                    <a:pt x="46" y="360"/>
                    <a:pt x="181" y="360"/>
                  </a:cubicBezTo>
                  <a:cubicBezTo>
                    <a:pt x="191" y="360"/>
                    <a:pt x="200" y="359"/>
                    <a:pt x="210" y="357"/>
                  </a:cubicBezTo>
                  <a:cubicBezTo>
                    <a:pt x="408" y="327"/>
                    <a:pt x="701" y="327"/>
                    <a:pt x="847" y="159"/>
                  </a:cubicBezTo>
                  <a:cubicBezTo>
                    <a:pt x="879" y="128"/>
                    <a:pt x="879" y="55"/>
                    <a:pt x="826" y="34"/>
                  </a:cubicBezTo>
                  <a:cubicBezTo>
                    <a:pt x="772" y="10"/>
                    <a:pt x="715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3642050" y="3519750"/>
              <a:ext cx="15425" cy="6275"/>
            </a:xfrm>
            <a:custGeom>
              <a:rect b="b" l="l" r="r" t="t"/>
              <a:pathLst>
                <a:path extrusionOk="0" h="251" w="617">
                  <a:moveTo>
                    <a:pt x="402" y="0"/>
                  </a:moveTo>
                  <a:cubicBezTo>
                    <a:pt x="377" y="0"/>
                    <a:pt x="351" y="1"/>
                    <a:pt x="324" y="1"/>
                  </a:cubicBezTo>
                  <a:cubicBezTo>
                    <a:pt x="251" y="12"/>
                    <a:pt x="178" y="12"/>
                    <a:pt x="105" y="22"/>
                  </a:cubicBezTo>
                  <a:cubicBezTo>
                    <a:pt x="1" y="54"/>
                    <a:pt x="1" y="200"/>
                    <a:pt x="105" y="221"/>
                  </a:cubicBezTo>
                  <a:cubicBezTo>
                    <a:pt x="178" y="242"/>
                    <a:pt x="251" y="242"/>
                    <a:pt x="324" y="242"/>
                  </a:cubicBezTo>
                  <a:cubicBezTo>
                    <a:pt x="361" y="246"/>
                    <a:pt x="397" y="251"/>
                    <a:pt x="431" y="251"/>
                  </a:cubicBezTo>
                  <a:cubicBezTo>
                    <a:pt x="473" y="251"/>
                    <a:pt x="514" y="244"/>
                    <a:pt x="554" y="221"/>
                  </a:cubicBezTo>
                  <a:cubicBezTo>
                    <a:pt x="616" y="168"/>
                    <a:pt x="616" y="75"/>
                    <a:pt x="554" y="33"/>
                  </a:cubicBezTo>
                  <a:cubicBezTo>
                    <a:pt x="505" y="5"/>
                    <a:pt x="45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3642575" y="3539600"/>
              <a:ext cx="15925" cy="6575"/>
            </a:xfrm>
            <a:custGeom>
              <a:rect b="b" l="l" r="r" t="t"/>
              <a:pathLst>
                <a:path extrusionOk="0" h="263" w="637">
                  <a:moveTo>
                    <a:pt x="168" y="1"/>
                  </a:moveTo>
                  <a:cubicBezTo>
                    <a:pt x="1" y="1"/>
                    <a:pt x="1" y="262"/>
                    <a:pt x="168" y="262"/>
                  </a:cubicBezTo>
                  <a:lnTo>
                    <a:pt x="407" y="262"/>
                  </a:lnTo>
                  <a:cubicBezTo>
                    <a:pt x="491" y="262"/>
                    <a:pt x="574" y="262"/>
                    <a:pt x="627" y="179"/>
                  </a:cubicBezTo>
                  <a:cubicBezTo>
                    <a:pt x="637" y="147"/>
                    <a:pt x="637" y="116"/>
                    <a:pt x="627" y="84"/>
                  </a:cubicBezTo>
                  <a:cubicBezTo>
                    <a:pt x="574" y="1"/>
                    <a:pt x="491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646750" y="3556550"/>
              <a:ext cx="11750" cy="6350"/>
            </a:xfrm>
            <a:custGeom>
              <a:rect b="b" l="l" r="r" t="t"/>
              <a:pathLst>
                <a:path extrusionOk="0" h="254" w="470">
                  <a:moveTo>
                    <a:pt x="135" y="0"/>
                  </a:moveTo>
                  <a:cubicBezTo>
                    <a:pt x="61" y="0"/>
                    <a:pt x="1" y="51"/>
                    <a:pt x="1" y="127"/>
                  </a:cubicBezTo>
                  <a:cubicBezTo>
                    <a:pt x="1" y="211"/>
                    <a:pt x="60" y="254"/>
                    <a:pt x="133" y="254"/>
                  </a:cubicBezTo>
                  <a:cubicBezTo>
                    <a:pt x="141" y="254"/>
                    <a:pt x="149" y="253"/>
                    <a:pt x="157" y="252"/>
                  </a:cubicBezTo>
                  <a:cubicBezTo>
                    <a:pt x="240" y="241"/>
                    <a:pt x="314" y="231"/>
                    <a:pt x="397" y="210"/>
                  </a:cubicBezTo>
                  <a:cubicBezTo>
                    <a:pt x="470" y="190"/>
                    <a:pt x="470" y="74"/>
                    <a:pt x="397" y="53"/>
                  </a:cubicBezTo>
                  <a:cubicBezTo>
                    <a:pt x="314" y="23"/>
                    <a:pt x="240" y="12"/>
                    <a:pt x="157" y="2"/>
                  </a:cubicBezTo>
                  <a:cubicBezTo>
                    <a:pt x="150" y="1"/>
                    <a:pt x="142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646475" y="3730100"/>
              <a:ext cx="23525" cy="6925"/>
            </a:xfrm>
            <a:custGeom>
              <a:rect b="b" l="l" r="r" t="t"/>
              <a:pathLst>
                <a:path extrusionOk="0" h="277" w="941">
                  <a:moveTo>
                    <a:pt x="691" y="0"/>
                  </a:moveTo>
                  <a:cubicBezTo>
                    <a:pt x="637" y="0"/>
                    <a:pt x="581" y="7"/>
                    <a:pt x="523" y="12"/>
                  </a:cubicBezTo>
                  <a:cubicBezTo>
                    <a:pt x="397" y="12"/>
                    <a:pt x="262" y="22"/>
                    <a:pt x="137" y="33"/>
                  </a:cubicBezTo>
                  <a:cubicBezTo>
                    <a:pt x="1" y="43"/>
                    <a:pt x="1" y="242"/>
                    <a:pt x="137" y="242"/>
                  </a:cubicBezTo>
                  <a:cubicBezTo>
                    <a:pt x="262" y="252"/>
                    <a:pt x="397" y="263"/>
                    <a:pt x="523" y="273"/>
                  </a:cubicBezTo>
                  <a:cubicBezTo>
                    <a:pt x="573" y="273"/>
                    <a:pt x="621" y="276"/>
                    <a:pt x="668" y="276"/>
                  </a:cubicBezTo>
                  <a:cubicBezTo>
                    <a:pt x="739" y="276"/>
                    <a:pt x="805" y="269"/>
                    <a:pt x="868" y="231"/>
                  </a:cubicBezTo>
                  <a:cubicBezTo>
                    <a:pt x="940" y="189"/>
                    <a:pt x="940" y="85"/>
                    <a:pt x="868" y="43"/>
                  </a:cubicBezTo>
                  <a:cubicBezTo>
                    <a:pt x="812" y="10"/>
                    <a:pt x="753" y="0"/>
                    <a:pt x="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3644400" y="3711750"/>
              <a:ext cx="19600" cy="6775"/>
            </a:xfrm>
            <a:custGeom>
              <a:rect b="b" l="l" r="r" t="t"/>
              <a:pathLst>
                <a:path extrusionOk="0" h="271" w="784">
                  <a:moveTo>
                    <a:pt x="563" y="1"/>
                  </a:moveTo>
                  <a:cubicBezTo>
                    <a:pt x="522" y="1"/>
                    <a:pt x="480" y="5"/>
                    <a:pt x="439" y="5"/>
                  </a:cubicBezTo>
                  <a:cubicBezTo>
                    <a:pt x="345" y="5"/>
                    <a:pt x="251" y="16"/>
                    <a:pt x="157" y="16"/>
                  </a:cubicBezTo>
                  <a:cubicBezTo>
                    <a:pt x="0" y="16"/>
                    <a:pt x="0" y="255"/>
                    <a:pt x="157" y="255"/>
                  </a:cubicBezTo>
                  <a:cubicBezTo>
                    <a:pt x="251" y="255"/>
                    <a:pt x="345" y="266"/>
                    <a:pt x="439" y="266"/>
                  </a:cubicBezTo>
                  <a:cubicBezTo>
                    <a:pt x="480" y="266"/>
                    <a:pt x="522" y="270"/>
                    <a:pt x="563" y="270"/>
                  </a:cubicBezTo>
                  <a:cubicBezTo>
                    <a:pt x="614" y="270"/>
                    <a:pt x="664" y="264"/>
                    <a:pt x="710" y="234"/>
                  </a:cubicBezTo>
                  <a:cubicBezTo>
                    <a:pt x="784" y="183"/>
                    <a:pt x="784" y="88"/>
                    <a:pt x="710" y="36"/>
                  </a:cubicBezTo>
                  <a:cubicBezTo>
                    <a:pt x="664" y="7"/>
                    <a:pt x="614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647275" y="3690200"/>
              <a:ext cx="13075" cy="6825"/>
            </a:xfrm>
            <a:custGeom>
              <a:rect b="b" l="l" r="r" t="t"/>
              <a:pathLst>
                <a:path extrusionOk="0" h="273" w="523">
                  <a:moveTo>
                    <a:pt x="168" y="1"/>
                  </a:moveTo>
                  <a:cubicBezTo>
                    <a:pt x="1" y="1"/>
                    <a:pt x="1" y="261"/>
                    <a:pt x="168" y="272"/>
                  </a:cubicBezTo>
                  <a:cubicBezTo>
                    <a:pt x="272" y="272"/>
                    <a:pt x="365" y="272"/>
                    <a:pt x="460" y="220"/>
                  </a:cubicBezTo>
                  <a:cubicBezTo>
                    <a:pt x="523" y="189"/>
                    <a:pt x="523" y="84"/>
                    <a:pt x="460" y="52"/>
                  </a:cubicBezTo>
                  <a:cubicBezTo>
                    <a:pt x="365" y="1"/>
                    <a:pt x="272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553050" y="3343525"/>
              <a:ext cx="112775" cy="150525"/>
            </a:xfrm>
            <a:custGeom>
              <a:rect b="b" l="l" r="r" t="t"/>
              <a:pathLst>
                <a:path extrusionOk="0" h="6021" w="4511">
                  <a:moveTo>
                    <a:pt x="2458" y="1"/>
                  </a:moveTo>
                  <a:cubicBezTo>
                    <a:pt x="1768" y="1"/>
                    <a:pt x="1065" y="299"/>
                    <a:pt x="710" y="849"/>
                  </a:cubicBezTo>
                  <a:cubicBezTo>
                    <a:pt x="11" y="1967"/>
                    <a:pt x="366" y="3292"/>
                    <a:pt x="627" y="4524"/>
                  </a:cubicBezTo>
                  <a:cubicBezTo>
                    <a:pt x="700" y="4744"/>
                    <a:pt x="293" y="4764"/>
                    <a:pt x="0" y="4848"/>
                  </a:cubicBezTo>
                  <a:cubicBezTo>
                    <a:pt x="293" y="5266"/>
                    <a:pt x="951" y="5651"/>
                    <a:pt x="1378" y="5798"/>
                  </a:cubicBezTo>
                  <a:cubicBezTo>
                    <a:pt x="1797" y="5946"/>
                    <a:pt x="2280" y="6021"/>
                    <a:pt x="2742" y="6021"/>
                  </a:cubicBezTo>
                  <a:cubicBezTo>
                    <a:pt x="2800" y="6021"/>
                    <a:pt x="2857" y="6020"/>
                    <a:pt x="2913" y="6017"/>
                  </a:cubicBezTo>
                  <a:cubicBezTo>
                    <a:pt x="3289" y="5996"/>
                    <a:pt x="3613" y="5944"/>
                    <a:pt x="3916" y="5704"/>
                  </a:cubicBezTo>
                  <a:cubicBezTo>
                    <a:pt x="4218" y="5484"/>
                    <a:pt x="4489" y="5171"/>
                    <a:pt x="4510" y="4795"/>
                  </a:cubicBezTo>
                  <a:cubicBezTo>
                    <a:pt x="4229" y="4795"/>
                    <a:pt x="3853" y="4785"/>
                    <a:pt x="3821" y="4514"/>
                  </a:cubicBezTo>
                  <a:cubicBezTo>
                    <a:pt x="3821" y="4430"/>
                    <a:pt x="3853" y="4347"/>
                    <a:pt x="3884" y="4273"/>
                  </a:cubicBezTo>
                  <a:cubicBezTo>
                    <a:pt x="4134" y="3679"/>
                    <a:pt x="4281" y="3042"/>
                    <a:pt x="4312" y="2405"/>
                  </a:cubicBezTo>
                  <a:cubicBezTo>
                    <a:pt x="4333" y="1779"/>
                    <a:pt x="4281" y="995"/>
                    <a:pt x="3853" y="547"/>
                  </a:cubicBezTo>
                  <a:cubicBezTo>
                    <a:pt x="3504" y="176"/>
                    <a:pt x="2985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3582275" y="3373300"/>
              <a:ext cx="68675" cy="91750"/>
            </a:xfrm>
            <a:custGeom>
              <a:rect b="b" l="l" r="r" t="t"/>
              <a:pathLst>
                <a:path extrusionOk="0" h="3670" w="2747">
                  <a:moveTo>
                    <a:pt x="1591" y="1"/>
                  </a:moveTo>
                  <a:cubicBezTo>
                    <a:pt x="1358" y="1"/>
                    <a:pt x="1131" y="31"/>
                    <a:pt x="972" y="76"/>
                  </a:cubicBezTo>
                  <a:cubicBezTo>
                    <a:pt x="74" y="326"/>
                    <a:pt x="1" y="1871"/>
                    <a:pt x="304" y="2550"/>
                  </a:cubicBezTo>
                  <a:cubicBezTo>
                    <a:pt x="439" y="2843"/>
                    <a:pt x="617" y="3281"/>
                    <a:pt x="888" y="3469"/>
                  </a:cubicBezTo>
                  <a:cubicBezTo>
                    <a:pt x="1064" y="3596"/>
                    <a:pt x="1287" y="3670"/>
                    <a:pt x="1507" y="3670"/>
                  </a:cubicBezTo>
                  <a:cubicBezTo>
                    <a:pt x="1613" y="3670"/>
                    <a:pt x="1719" y="3653"/>
                    <a:pt x="1817" y="3615"/>
                  </a:cubicBezTo>
                  <a:cubicBezTo>
                    <a:pt x="2235" y="3448"/>
                    <a:pt x="2454" y="2989"/>
                    <a:pt x="2548" y="2550"/>
                  </a:cubicBezTo>
                  <a:cubicBezTo>
                    <a:pt x="2621" y="2247"/>
                    <a:pt x="2652" y="1934"/>
                    <a:pt x="2673" y="1632"/>
                  </a:cubicBezTo>
                  <a:cubicBezTo>
                    <a:pt x="2715" y="1193"/>
                    <a:pt x="2747" y="630"/>
                    <a:pt x="2485" y="285"/>
                  </a:cubicBezTo>
                  <a:cubicBezTo>
                    <a:pt x="2333" y="75"/>
                    <a:pt x="1955" y="1"/>
                    <a:pt x="15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3585400" y="3418900"/>
              <a:ext cx="69725" cy="56875"/>
            </a:xfrm>
            <a:custGeom>
              <a:rect b="b" l="l" r="r" t="t"/>
              <a:pathLst>
                <a:path extrusionOk="0" h="2275" w="2789">
                  <a:moveTo>
                    <a:pt x="1637" y="0"/>
                  </a:moveTo>
                  <a:cubicBezTo>
                    <a:pt x="1531" y="0"/>
                    <a:pt x="1424" y="6"/>
                    <a:pt x="1316" y="16"/>
                  </a:cubicBezTo>
                  <a:cubicBezTo>
                    <a:pt x="1066" y="37"/>
                    <a:pt x="419" y="152"/>
                    <a:pt x="231" y="361"/>
                  </a:cubicBezTo>
                  <a:cubicBezTo>
                    <a:pt x="1" y="611"/>
                    <a:pt x="221" y="1196"/>
                    <a:pt x="335" y="1457"/>
                  </a:cubicBezTo>
                  <a:cubicBezTo>
                    <a:pt x="439" y="1687"/>
                    <a:pt x="576" y="1927"/>
                    <a:pt x="794" y="2084"/>
                  </a:cubicBezTo>
                  <a:cubicBezTo>
                    <a:pt x="1033" y="2242"/>
                    <a:pt x="1330" y="2274"/>
                    <a:pt x="1625" y="2274"/>
                  </a:cubicBezTo>
                  <a:cubicBezTo>
                    <a:pt x="1679" y="2274"/>
                    <a:pt x="1733" y="2273"/>
                    <a:pt x="1787" y="2271"/>
                  </a:cubicBezTo>
                  <a:cubicBezTo>
                    <a:pt x="1912" y="2271"/>
                    <a:pt x="2058" y="2230"/>
                    <a:pt x="2172" y="2188"/>
                  </a:cubicBezTo>
                  <a:cubicBezTo>
                    <a:pt x="2444" y="2094"/>
                    <a:pt x="2580" y="1812"/>
                    <a:pt x="2663" y="1436"/>
                  </a:cubicBezTo>
                  <a:cubicBezTo>
                    <a:pt x="2726" y="1154"/>
                    <a:pt x="2789" y="757"/>
                    <a:pt x="2726" y="548"/>
                  </a:cubicBezTo>
                  <a:cubicBezTo>
                    <a:pt x="2684" y="371"/>
                    <a:pt x="2569" y="173"/>
                    <a:pt x="2256" y="79"/>
                  </a:cubicBezTo>
                  <a:cubicBezTo>
                    <a:pt x="2054" y="23"/>
                    <a:pt x="1848" y="0"/>
                    <a:pt x="1637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3558850" y="3394500"/>
              <a:ext cx="23975" cy="9425"/>
            </a:xfrm>
            <a:custGeom>
              <a:rect b="b" l="l" r="r" t="t"/>
              <a:pathLst>
                <a:path extrusionOk="0" h="377" w="959">
                  <a:moveTo>
                    <a:pt x="92" y="0"/>
                  </a:moveTo>
                  <a:cubicBezTo>
                    <a:pt x="92" y="0"/>
                    <a:pt x="19" y="0"/>
                    <a:pt x="9" y="209"/>
                  </a:cubicBezTo>
                  <a:cubicBezTo>
                    <a:pt x="0" y="363"/>
                    <a:pt x="48" y="377"/>
                    <a:pt x="65" y="377"/>
                  </a:cubicBezTo>
                  <a:cubicBezTo>
                    <a:pt x="69" y="377"/>
                    <a:pt x="72" y="376"/>
                    <a:pt x="72" y="376"/>
                  </a:cubicBezTo>
                  <a:lnTo>
                    <a:pt x="959" y="376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3581750" y="3383000"/>
              <a:ext cx="86675" cy="90100"/>
            </a:xfrm>
            <a:custGeom>
              <a:rect b="b" l="l" r="r" t="t"/>
              <a:pathLst>
                <a:path extrusionOk="0" h="3604" w="3467">
                  <a:moveTo>
                    <a:pt x="585" y="1"/>
                  </a:moveTo>
                  <a:cubicBezTo>
                    <a:pt x="585" y="1"/>
                    <a:pt x="1" y="1"/>
                    <a:pt x="12" y="617"/>
                  </a:cubicBezTo>
                  <a:cubicBezTo>
                    <a:pt x="12" y="617"/>
                    <a:pt x="189" y="3039"/>
                    <a:pt x="784" y="3165"/>
                  </a:cubicBezTo>
                  <a:lnTo>
                    <a:pt x="2350" y="3603"/>
                  </a:lnTo>
                  <a:cubicBezTo>
                    <a:pt x="3112" y="3415"/>
                    <a:pt x="3457" y="617"/>
                    <a:pt x="3457" y="617"/>
                  </a:cubicBezTo>
                  <a:cubicBezTo>
                    <a:pt x="3467" y="1"/>
                    <a:pt x="2893" y="1"/>
                    <a:pt x="2893" y="1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3585675" y="3387200"/>
              <a:ext cx="79100" cy="30200"/>
            </a:xfrm>
            <a:custGeom>
              <a:rect b="b" l="l" r="r" t="t"/>
              <a:pathLst>
                <a:path extrusionOk="0" h="1208" w="3164">
                  <a:moveTo>
                    <a:pt x="585" y="0"/>
                  </a:moveTo>
                  <a:cubicBezTo>
                    <a:pt x="585" y="0"/>
                    <a:pt x="84" y="0"/>
                    <a:pt x="84" y="438"/>
                  </a:cubicBezTo>
                  <a:cubicBezTo>
                    <a:pt x="84" y="438"/>
                    <a:pt x="1" y="1076"/>
                    <a:pt x="523" y="1169"/>
                  </a:cubicBezTo>
                  <a:cubicBezTo>
                    <a:pt x="664" y="1194"/>
                    <a:pt x="790" y="1208"/>
                    <a:pt x="901" y="1208"/>
                  </a:cubicBezTo>
                  <a:cubicBezTo>
                    <a:pt x="1208" y="1208"/>
                    <a:pt x="1401" y="1107"/>
                    <a:pt x="1493" y="877"/>
                  </a:cubicBezTo>
                  <a:cubicBezTo>
                    <a:pt x="1546" y="731"/>
                    <a:pt x="1608" y="689"/>
                    <a:pt x="1660" y="679"/>
                  </a:cubicBezTo>
                  <a:lnTo>
                    <a:pt x="1765" y="679"/>
                  </a:lnTo>
                  <a:cubicBezTo>
                    <a:pt x="1817" y="689"/>
                    <a:pt x="1890" y="731"/>
                    <a:pt x="1943" y="877"/>
                  </a:cubicBezTo>
                  <a:cubicBezTo>
                    <a:pt x="2035" y="1107"/>
                    <a:pt x="2076" y="1208"/>
                    <a:pt x="2302" y="1208"/>
                  </a:cubicBezTo>
                  <a:cubicBezTo>
                    <a:pt x="2384" y="1208"/>
                    <a:pt x="2490" y="1194"/>
                    <a:pt x="2632" y="1169"/>
                  </a:cubicBezTo>
                  <a:cubicBezTo>
                    <a:pt x="3164" y="1076"/>
                    <a:pt x="3070" y="438"/>
                    <a:pt x="3070" y="438"/>
                  </a:cubicBezTo>
                  <a:cubicBezTo>
                    <a:pt x="3080" y="0"/>
                    <a:pt x="2569" y="0"/>
                    <a:pt x="2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549150" y="3462600"/>
              <a:ext cx="119425" cy="33700"/>
            </a:xfrm>
            <a:custGeom>
              <a:rect b="b" l="l" r="r" t="t"/>
              <a:pathLst>
                <a:path extrusionOk="0" h="1348" w="4777">
                  <a:moveTo>
                    <a:pt x="4668" y="1"/>
                  </a:moveTo>
                  <a:cubicBezTo>
                    <a:pt x="4622" y="1"/>
                    <a:pt x="4577" y="14"/>
                    <a:pt x="4573" y="43"/>
                  </a:cubicBezTo>
                  <a:cubicBezTo>
                    <a:pt x="4448" y="586"/>
                    <a:pt x="4270" y="742"/>
                    <a:pt x="3852" y="951"/>
                  </a:cubicBezTo>
                  <a:cubicBezTo>
                    <a:pt x="3540" y="1112"/>
                    <a:pt x="3193" y="1156"/>
                    <a:pt x="2845" y="1156"/>
                  </a:cubicBezTo>
                  <a:cubicBezTo>
                    <a:pt x="2763" y="1156"/>
                    <a:pt x="2681" y="1154"/>
                    <a:pt x="2599" y="1150"/>
                  </a:cubicBezTo>
                  <a:cubicBezTo>
                    <a:pt x="1681" y="1097"/>
                    <a:pt x="845" y="795"/>
                    <a:pt x="230" y="85"/>
                  </a:cubicBezTo>
                  <a:cubicBezTo>
                    <a:pt x="217" y="66"/>
                    <a:pt x="192" y="60"/>
                    <a:pt x="162" y="60"/>
                  </a:cubicBezTo>
                  <a:cubicBezTo>
                    <a:pt x="92" y="60"/>
                    <a:pt x="0" y="95"/>
                    <a:pt x="0" y="95"/>
                  </a:cubicBezTo>
                  <a:cubicBezTo>
                    <a:pt x="680" y="950"/>
                    <a:pt x="1837" y="1348"/>
                    <a:pt x="2901" y="1348"/>
                  </a:cubicBezTo>
                  <a:cubicBezTo>
                    <a:pt x="2916" y="1348"/>
                    <a:pt x="2930" y="1348"/>
                    <a:pt x="2944" y="1348"/>
                  </a:cubicBezTo>
                  <a:cubicBezTo>
                    <a:pt x="3748" y="1348"/>
                    <a:pt x="4687" y="962"/>
                    <a:pt x="4771" y="53"/>
                  </a:cubicBezTo>
                  <a:cubicBezTo>
                    <a:pt x="4777" y="19"/>
                    <a:pt x="4721" y="1"/>
                    <a:pt x="4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599475" y="3396025"/>
              <a:ext cx="10000" cy="9025"/>
            </a:xfrm>
            <a:custGeom>
              <a:rect b="b" l="l" r="r" t="t"/>
              <a:pathLst>
                <a:path extrusionOk="0" h="361" w="400">
                  <a:moveTo>
                    <a:pt x="68" y="0"/>
                  </a:moveTo>
                  <a:cubicBezTo>
                    <a:pt x="33" y="0"/>
                    <a:pt x="0" y="53"/>
                    <a:pt x="33" y="85"/>
                  </a:cubicBezTo>
                  <a:cubicBezTo>
                    <a:pt x="117" y="169"/>
                    <a:pt x="210" y="263"/>
                    <a:pt x="305" y="347"/>
                  </a:cubicBezTo>
                  <a:cubicBezTo>
                    <a:pt x="315" y="357"/>
                    <a:pt x="325" y="361"/>
                    <a:pt x="336" y="361"/>
                  </a:cubicBezTo>
                  <a:cubicBezTo>
                    <a:pt x="370" y="361"/>
                    <a:pt x="400" y="316"/>
                    <a:pt x="367" y="284"/>
                  </a:cubicBezTo>
                  <a:cubicBezTo>
                    <a:pt x="273" y="201"/>
                    <a:pt x="190" y="106"/>
                    <a:pt x="96" y="13"/>
                  </a:cubicBezTo>
                  <a:cubicBezTo>
                    <a:pt x="87" y="4"/>
                    <a:pt x="7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592700" y="3398075"/>
              <a:ext cx="16500" cy="15575"/>
            </a:xfrm>
            <a:custGeom>
              <a:rect b="b" l="l" r="r" t="t"/>
              <a:pathLst>
                <a:path extrusionOk="0" h="623" w="660">
                  <a:moveTo>
                    <a:pt x="65" y="1"/>
                  </a:moveTo>
                  <a:cubicBezTo>
                    <a:pt x="30" y="1"/>
                    <a:pt x="1" y="45"/>
                    <a:pt x="33" y="77"/>
                  </a:cubicBezTo>
                  <a:lnTo>
                    <a:pt x="565" y="609"/>
                  </a:lnTo>
                  <a:cubicBezTo>
                    <a:pt x="575" y="619"/>
                    <a:pt x="586" y="623"/>
                    <a:pt x="596" y="623"/>
                  </a:cubicBezTo>
                  <a:cubicBezTo>
                    <a:pt x="630" y="623"/>
                    <a:pt x="660" y="578"/>
                    <a:pt x="628" y="546"/>
                  </a:cubicBezTo>
                  <a:lnTo>
                    <a:pt x="96" y="14"/>
                  </a:lnTo>
                  <a:cubicBezTo>
                    <a:pt x="86" y="5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3605250" y="3391825"/>
              <a:ext cx="9725" cy="8750"/>
            </a:xfrm>
            <a:custGeom>
              <a:rect b="b" l="l" r="r" t="t"/>
              <a:pathLst>
                <a:path extrusionOk="0" h="350" w="389">
                  <a:moveTo>
                    <a:pt x="64" y="0"/>
                  </a:moveTo>
                  <a:cubicBezTo>
                    <a:pt x="29" y="0"/>
                    <a:pt x="0" y="44"/>
                    <a:pt x="32" y="76"/>
                  </a:cubicBezTo>
                  <a:lnTo>
                    <a:pt x="293" y="337"/>
                  </a:lnTo>
                  <a:cubicBezTo>
                    <a:pt x="301" y="346"/>
                    <a:pt x="311" y="350"/>
                    <a:pt x="321" y="350"/>
                  </a:cubicBezTo>
                  <a:cubicBezTo>
                    <a:pt x="356" y="350"/>
                    <a:pt x="388" y="297"/>
                    <a:pt x="355" y="264"/>
                  </a:cubicBezTo>
                  <a:cubicBezTo>
                    <a:pt x="272" y="181"/>
                    <a:pt x="178" y="97"/>
                    <a:pt x="95" y="14"/>
                  </a:cubicBezTo>
                  <a:cubicBezTo>
                    <a:pt x="85" y="4"/>
                    <a:pt x="74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3631075" y="3392325"/>
              <a:ext cx="19125" cy="17950"/>
            </a:xfrm>
            <a:custGeom>
              <a:rect b="b" l="l" r="r" t="t"/>
              <a:pathLst>
                <a:path extrusionOk="0" h="718" w="765">
                  <a:moveTo>
                    <a:pt x="73" y="1"/>
                  </a:moveTo>
                  <a:cubicBezTo>
                    <a:pt x="36" y="1"/>
                    <a:pt x="0" y="45"/>
                    <a:pt x="32" y="77"/>
                  </a:cubicBezTo>
                  <a:lnTo>
                    <a:pt x="659" y="704"/>
                  </a:lnTo>
                  <a:cubicBezTo>
                    <a:pt x="668" y="713"/>
                    <a:pt x="680" y="717"/>
                    <a:pt x="691" y="717"/>
                  </a:cubicBezTo>
                  <a:cubicBezTo>
                    <a:pt x="728" y="717"/>
                    <a:pt x="764" y="673"/>
                    <a:pt x="732" y="641"/>
                  </a:cubicBezTo>
                  <a:lnTo>
                    <a:pt x="106" y="15"/>
                  </a:lnTo>
                  <a:cubicBezTo>
                    <a:pt x="96" y="5"/>
                    <a:pt x="85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3642300" y="3395725"/>
              <a:ext cx="7900" cy="6975"/>
            </a:xfrm>
            <a:custGeom>
              <a:rect b="b" l="l" r="r" t="t"/>
              <a:pathLst>
                <a:path extrusionOk="0" h="279" w="316">
                  <a:moveTo>
                    <a:pt x="64" y="0"/>
                  </a:moveTo>
                  <a:cubicBezTo>
                    <a:pt x="30" y="0"/>
                    <a:pt x="0" y="45"/>
                    <a:pt x="32" y="77"/>
                  </a:cubicBezTo>
                  <a:lnTo>
                    <a:pt x="220" y="265"/>
                  </a:lnTo>
                  <a:cubicBezTo>
                    <a:pt x="230" y="274"/>
                    <a:pt x="241" y="278"/>
                    <a:pt x="251" y="278"/>
                  </a:cubicBezTo>
                  <a:cubicBezTo>
                    <a:pt x="286" y="278"/>
                    <a:pt x="315" y="234"/>
                    <a:pt x="283" y="202"/>
                  </a:cubicBezTo>
                  <a:lnTo>
                    <a:pt x="95" y="14"/>
                  </a:lnTo>
                  <a:cubicBezTo>
                    <a:pt x="85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3647775" y="3393625"/>
              <a:ext cx="5800" cy="4900"/>
            </a:xfrm>
            <a:custGeom>
              <a:rect b="b" l="l" r="r" t="t"/>
              <a:pathLst>
                <a:path extrusionOk="0" h="196" w="232">
                  <a:moveTo>
                    <a:pt x="64" y="1"/>
                  </a:moveTo>
                  <a:cubicBezTo>
                    <a:pt x="30" y="1"/>
                    <a:pt x="0" y="45"/>
                    <a:pt x="32" y="77"/>
                  </a:cubicBezTo>
                  <a:lnTo>
                    <a:pt x="137" y="181"/>
                  </a:lnTo>
                  <a:cubicBezTo>
                    <a:pt x="146" y="191"/>
                    <a:pt x="157" y="195"/>
                    <a:pt x="168" y="195"/>
                  </a:cubicBezTo>
                  <a:cubicBezTo>
                    <a:pt x="202" y="195"/>
                    <a:pt x="231" y="151"/>
                    <a:pt x="199" y="119"/>
                  </a:cubicBezTo>
                  <a:lnTo>
                    <a:pt x="95" y="14"/>
                  </a:lnTo>
                  <a:cubicBezTo>
                    <a:pt x="85" y="5"/>
                    <a:pt x="74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3807250" y="3661800"/>
              <a:ext cx="82500" cy="46900"/>
            </a:xfrm>
            <a:custGeom>
              <a:rect b="b" l="l" r="r" t="t"/>
              <a:pathLst>
                <a:path extrusionOk="0" h="1876" w="3300">
                  <a:moveTo>
                    <a:pt x="1714" y="0"/>
                  </a:moveTo>
                  <a:cubicBezTo>
                    <a:pt x="1690" y="0"/>
                    <a:pt x="1665" y="3"/>
                    <a:pt x="1640" y="9"/>
                  </a:cubicBezTo>
                  <a:cubicBezTo>
                    <a:pt x="1441" y="61"/>
                    <a:pt x="1316" y="322"/>
                    <a:pt x="1160" y="448"/>
                  </a:cubicBezTo>
                  <a:cubicBezTo>
                    <a:pt x="957" y="420"/>
                    <a:pt x="599" y="294"/>
                    <a:pt x="396" y="294"/>
                  </a:cubicBezTo>
                  <a:cubicBezTo>
                    <a:pt x="369" y="294"/>
                    <a:pt x="345" y="297"/>
                    <a:pt x="325" y="302"/>
                  </a:cubicBezTo>
                  <a:cubicBezTo>
                    <a:pt x="147" y="552"/>
                    <a:pt x="1" y="1585"/>
                    <a:pt x="241" y="1763"/>
                  </a:cubicBezTo>
                  <a:cubicBezTo>
                    <a:pt x="259" y="1776"/>
                    <a:pt x="319" y="1780"/>
                    <a:pt x="400" y="1780"/>
                  </a:cubicBezTo>
                  <a:cubicBezTo>
                    <a:pt x="590" y="1780"/>
                    <a:pt x="897" y="1756"/>
                    <a:pt x="1050" y="1756"/>
                  </a:cubicBezTo>
                  <a:cubicBezTo>
                    <a:pt x="1095" y="1756"/>
                    <a:pt x="1126" y="1758"/>
                    <a:pt x="1139" y="1763"/>
                  </a:cubicBezTo>
                  <a:cubicBezTo>
                    <a:pt x="1309" y="1846"/>
                    <a:pt x="1431" y="1876"/>
                    <a:pt x="1549" y="1876"/>
                  </a:cubicBezTo>
                  <a:cubicBezTo>
                    <a:pt x="1714" y="1876"/>
                    <a:pt x="1869" y="1818"/>
                    <a:pt x="2130" y="1763"/>
                  </a:cubicBezTo>
                  <a:cubicBezTo>
                    <a:pt x="2371" y="1710"/>
                    <a:pt x="2350" y="1721"/>
                    <a:pt x="2402" y="1481"/>
                  </a:cubicBezTo>
                  <a:cubicBezTo>
                    <a:pt x="2464" y="1241"/>
                    <a:pt x="2464" y="970"/>
                    <a:pt x="2422" y="729"/>
                  </a:cubicBezTo>
                  <a:cubicBezTo>
                    <a:pt x="2569" y="708"/>
                    <a:pt x="3299" y="562"/>
                    <a:pt x="3028" y="353"/>
                  </a:cubicBezTo>
                  <a:cubicBezTo>
                    <a:pt x="2893" y="249"/>
                    <a:pt x="2955" y="197"/>
                    <a:pt x="2788" y="197"/>
                  </a:cubicBezTo>
                  <a:cubicBezTo>
                    <a:pt x="2660" y="204"/>
                    <a:pt x="2531" y="234"/>
                    <a:pt x="2407" y="234"/>
                  </a:cubicBezTo>
                  <a:cubicBezTo>
                    <a:pt x="2360" y="234"/>
                    <a:pt x="2313" y="230"/>
                    <a:pt x="2266" y="218"/>
                  </a:cubicBezTo>
                  <a:cubicBezTo>
                    <a:pt x="2072" y="163"/>
                    <a:pt x="1902" y="0"/>
                    <a:pt x="1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4018400" y="3604325"/>
              <a:ext cx="9950" cy="17775"/>
            </a:xfrm>
            <a:custGeom>
              <a:rect b="b" l="l" r="r" t="t"/>
              <a:pathLst>
                <a:path extrusionOk="0" h="711" w="398">
                  <a:moveTo>
                    <a:pt x="198" y="1"/>
                  </a:moveTo>
                  <a:cubicBezTo>
                    <a:pt x="168" y="1"/>
                    <a:pt x="147" y="32"/>
                    <a:pt x="147" y="63"/>
                  </a:cubicBezTo>
                  <a:lnTo>
                    <a:pt x="147" y="241"/>
                  </a:lnTo>
                  <a:lnTo>
                    <a:pt x="63" y="241"/>
                  </a:lnTo>
                  <a:cubicBezTo>
                    <a:pt x="31" y="241"/>
                    <a:pt x="0" y="262"/>
                    <a:pt x="0" y="293"/>
                  </a:cubicBezTo>
                  <a:lnTo>
                    <a:pt x="0" y="711"/>
                  </a:lnTo>
                  <a:lnTo>
                    <a:pt x="397" y="690"/>
                  </a:lnTo>
                  <a:lnTo>
                    <a:pt x="397" y="199"/>
                  </a:lnTo>
                  <a:cubicBezTo>
                    <a:pt x="397" y="95"/>
                    <a:pt x="303" y="1"/>
                    <a:pt x="198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3915575" y="3664350"/>
              <a:ext cx="41775" cy="64125"/>
            </a:xfrm>
            <a:custGeom>
              <a:rect b="b" l="l" r="r" t="t"/>
              <a:pathLst>
                <a:path extrusionOk="0" h="2565" w="1671">
                  <a:moveTo>
                    <a:pt x="1159" y="1"/>
                  </a:moveTo>
                  <a:lnTo>
                    <a:pt x="0" y="408"/>
                  </a:lnTo>
                  <a:cubicBezTo>
                    <a:pt x="0" y="408"/>
                    <a:pt x="94" y="1598"/>
                    <a:pt x="460" y="2423"/>
                  </a:cubicBezTo>
                  <a:lnTo>
                    <a:pt x="449" y="2485"/>
                  </a:lnTo>
                  <a:cubicBezTo>
                    <a:pt x="449" y="2529"/>
                    <a:pt x="484" y="2564"/>
                    <a:pt x="525" y="2564"/>
                  </a:cubicBezTo>
                  <a:cubicBezTo>
                    <a:pt x="535" y="2564"/>
                    <a:pt x="544" y="2563"/>
                    <a:pt x="553" y="2559"/>
                  </a:cubicBezTo>
                  <a:lnTo>
                    <a:pt x="1618" y="2183"/>
                  </a:lnTo>
                  <a:cubicBezTo>
                    <a:pt x="1660" y="2162"/>
                    <a:pt x="1671" y="2120"/>
                    <a:pt x="1660" y="2089"/>
                  </a:cubicBezTo>
                  <a:cubicBezTo>
                    <a:pt x="1263" y="1264"/>
                    <a:pt x="1159" y="1"/>
                    <a:pt x="1159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4031700" y="3629375"/>
              <a:ext cx="16475" cy="11000"/>
            </a:xfrm>
            <a:custGeom>
              <a:rect b="b" l="l" r="r" t="t"/>
              <a:pathLst>
                <a:path extrusionOk="0" h="440" w="659">
                  <a:moveTo>
                    <a:pt x="0" y="1"/>
                  </a:moveTo>
                  <a:lnTo>
                    <a:pt x="0" y="439"/>
                  </a:lnTo>
                  <a:lnTo>
                    <a:pt x="659" y="43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3877725" y="3656275"/>
              <a:ext cx="12550" cy="14650"/>
            </a:xfrm>
            <a:custGeom>
              <a:rect b="b" l="l" r="r" t="t"/>
              <a:pathLst>
                <a:path extrusionOk="0" h="586" w="502">
                  <a:moveTo>
                    <a:pt x="42" y="1"/>
                  </a:moveTo>
                  <a:lnTo>
                    <a:pt x="0" y="585"/>
                  </a:lnTo>
                  <a:lnTo>
                    <a:pt x="501" y="574"/>
                  </a:lnTo>
                  <a:lnTo>
                    <a:pt x="418" y="303"/>
                  </a:lnTo>
                  <a:lnTo>
                    <a:pt x="418" y="136"/>
                  </a:lnTo>
                  <a:lnTo>
                    <a:pt x="429" y="31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3885550" y="3655375"/>
              <a:ext cx="6025" cy="15800"/>
            </a:xfrm>
            <a:custGeom>
              <a:rect b="b" l="l" r="r" t="t"/>
              <a:pathLst>
                <a:path extrusionOk="0" h="632" w="241">
                  <a:moveTo>
                    <a:pt x="109" y="1"/>
                  </a:moveTo>
                  <a:cubicBezTo>
                    <a:pt x="95" y="1"/>
                    <a:pt x="84" y="10"/>
                    <a:pt x="84" y="26"/>
                  </a:cubicBezTo>
                  <a:cubicBezTo>
                    <a:pt x="74" y="37"/>
                    <a:pt x="0" y="297"/>
                    <a:pt x="167" y="610"/>
                  </a:cubicBezTo>
                  <a:cubicBezTo>
                    <a:pt x="167" y="621"/>
                    <a:pt x="178" y="631"/>
                    <a:pt x="188" y="631"/>
                  </a:cubicBezTo>
                  <a:lnTo>
                    <a:pt x="209" y="631"/>
                  </a:lnTo>
                  <a:cubicBezTo>
                    <a:pt x="230" y="621"/>
                    <a:pt x="241" y="600"/>
                    <a:pt x="230" y="579"/>
                  </a:cubicBezTo>
                  <a:cubicBezTo>
                    <a:pt x="74" y="287"/>
                    <a:pt x="147" y="47"/>
                    <a:pt x="147" y="47"/>
                  </a:cubicBezTo>
                  <a:cubicBezTo>
                    <a:pt x="157" y="26"/>
                    <a:pt x="147" y="5"/>
                    <a:pt x="126" y="5"/>
                  </a:cubicBezTo>
                  <a:cubicBezTo>
                    <a:pt x="120" y="2"/>
                    <a:pt x="115" y="1"/>
                    <a:pt x="109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3837000" y="3619225"/>
              <a:ext cx="195525" cy="58000"/>
            </a:xfrm>
            <a:custGeom>
              <a:rect b="b" l="l" r="r" t="t"/>
              <a:pathLst>
                <a:path extrusionOk="0" h="2320" w="7821">
                  <a:moveTo>
                    <a:pt x="2705" y="1513"/>
                  </a:moveTo>
                  <a:cubicBezTo>
                    <a:pt x="2747" y="1513"/>
                    <a:pt x="2798" y="1545"/>
                    <a:pt x="2809" y="1597"/>
                  </a:cubicBezTo>
                  <a:cubicBezTo>
                    <a:pt x="2851" y="1858"/>
                    <a:pt x="2851" y="2046"/>
                    <a:pt x="2225" y="2109"/>
                  </a:cubicBezTo>
                  <a:cubicBezTo>
                    <a:pt x="2198" y="2111"/>
                    <a:pt x="2173" y="2112"/>
                    <a:pt x="2149" y="2112"/>
                  </a:cubicBezTo>
                  <a:cubicBezTo>
                    <a:pt x="1697" y="2112"/>
                    <a:pt x="1642" y="1756"/>
                    <a:pt x="1671" y="1597"/>
                  </a:cubicBezTo>
                  <a:cubicBezTo>
                    <a:pt x="1682" y="1545"/>
                    <a:pt x="1724" y="1513"/>
                    <a:pt x="1775" y="1513"/>
                  </a:cubicBezTo>
                  <a:close/>
                  <a:moveTo>
                    <a:pt x="585" y="0"/>
                  </a:moveTo>
                  <a:lnTo>
                    <a:pt x="126" y="323"/>
                  </a:lnTo>
                  <a:cubicBezTo>
                    <a:pt x="42" y="376"/>
                    <a:pt x="1" y="459"/>
                    <a:pt x="1" y="553"/>
                  </a:cubicBezTo>
                  <a:lnTo>
                    <a:pt x="1" y="1336"/>
                  </a:lnTo>
                  <a:cubicBezTo>
                    <a:pt x="1" y="1420"/>
                    <a:pt x="74" y="1493"/>
                    <a:pt x="168" y="1493"/>
                  </a:cubicBezTo>
                  <a:lnTo>
                    <a:pt x="868" y="1493"/>
                  </a:lnTo>
                  <a:cubicBezTo>
                    <a:pt x="1253" y="1493"/>
                    <a:pt x="1557" y="1806"/>
                    <a:pt x="1557" y="2182"/>
                  </a:cubicBezTo>
                  <a:lnTo>
                    <a:pt x="3018" y="2182"/>
                  </a:lnTo>
                  <a:lnTo>
                    <a:pt x="3018" y="2223"/>
                  </a:lnTo>
                  <a:cubicBezTo>
                    <a:pt x="3018" y="2280"/>
                    <a:pt x="3069" y="2319"/>
                    <a:pt x="3117" y="2319"/>
                  </a:cubicBezTo>
                  <a:cubicBezTo>
                    <a:pt x="3122" y="2319"/>
                    <a:pt x="3127" y="2319"/>
                    <a:pt x="3132" y="2318"/>
                  </a:cubicBezTo>
                  <a:lnTo>
                    <a:pt x="4333" y="2046"/>
                  </a:lnTo>
                  <a:cubicBezTo>
                    <a:pt x="4385" y="2035"/>
                    <a:pt x="4417" y="1994"/>
                    <a:pt x="4406" y="1942"/>
                  </a:cubicBezTo>
                  <a:lnTo>
                    <a:pt x="4375" y="1722"/>
                  </a:lnTo>
                  <a:cubicBezTo>
                    <a:pt x="4354" y="1566"/>
                    <a:pt x="4459" y="1420"/>
                    <a:pt x="4615" y="1399"/>
                  </a:cubicBezTo>
                  <a:lnTo>
                    <a:pt x="7705" y="1044"/>
                  </a:lnTo>
                  <a:cubicBezTo>
                    <a:pt x="7768" y="1033"/>
                    <a:pt x="7820" y="981"/>
                    <a:pt x="7820" y="919"/>
                  </a:cubicBezTo>
                  <a:lnTo>
                    <a:pt x="7820" y="125"/>
                  </a:lnTo>
                  <a:cubicBezTo>
                    <a:pt x="7820" y="63"/>
                    <a:pt x="7768" y="0"/>
                    <a:pt x="7695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3826050" y="3654200"/>
              <a:ext cx="50125" cy="54600"/>
            </a:xfrm>
            <a:custGeom>
              <a:rect b="b" l="l" r="r" t="t"/>
              <a:pathLst>
                <a:path extrusionOk="0" h="2184" w="2005">
                  <a:moveTo>
                    <a:pt x="888" y="0"/>
                  </a:moveTo>
                  <a:cubicBezTo>
                    <a:pt x="825" y="0"/>
                    <a:pt x="763" y="52"/>
                    <a:pt x="763" y="114"/>
                  </a:cubicBezTo>
                  <a:cubicBezTo>
                    <a:pt x="930" y="251"/>
                    <a:pt x="961" y="501"/>
                    <a:pt x="825" y="668"/>
                  </a:cubicBezTo>
                  <a:lnTo>
                    <a:pt x="53" y="1608"/>
                  </a:lnTo>
                  <a:cubicBezTo>
                    <a:pt x="0" y="1670"/>
                    <a:pt x="32" y="1764"/>
                    <a:pt x="105" y="1796"/>
                  </a:cubicBezTo>
                  <a:lnTo>
                    <a:pt x="1044" y="2171"/>
                  </a:lnTo>
                  <a:cubicBezTo>
                    <a:pt x="1068" y="2179"/>
                    <a:pt x="1092" y="2183"/>
                    <a:pt x="1115" y="2183"/>
                  </a:cubicBezTo>
                  <a:cubicBezTo>
                    <a:pt x="1183" y="2183"/>
                    <a:pt x="1243" y="2150"/>
                    <a:pt x="1274" y="2088"/>
                  </a:cubicBezTo>
                  <a:lnTo>
                    <a:pt x="1357" y="1952"/>
                  </a:lnTo>
                  <a:lnTo>
                    <a:pt x="1264" y="1921"/>
                  </a:lnTo>
                  <a:lnTo>
                    <a:pt x="2005" y="773"/>
                  </a:lnTo>
                  <a:lnTo>
                    <a:pt x="2005" y="271"/>
                  </a:lnTo>
                  <a:cubicBezTo>
                    <a:pt x="2005" y="177"/>
                    <a:pt x="1942" y="104"/>
                    <a:pt x="1858" y="94"/>
                  </a:cubicBezTo>
                  <a:lnTo>
                    <a:pt x="888" y="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3959675" y="3617650"/>
              <a:ext cx="300" cy="550"/>
            </a:xfrm>
            <a:custGeom>
              <a:rect b="b" l="l" r="r" t="t"/>
              <a:pathLst>
                <a:path extrusionOk="0" h="22" w="12">
                  <a:moveTo>
                    <a:pt x="0" y="1"/>
                  </a:moveTo>
                  <a:lnTo>
                    <a:pt x="0" y="21"/>
                  </a:lnTo>
                  <a:lnTo>
                    <a:pt x="11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3852925" y="3615050"/>
              <a:ext cx="106775" cy="22450"/>
            </a:xfrm>
            <a:custGeom>
              <a:rect b="b" l="l" r="r" t="t"/>
              <a:pathLst>
                <a:path extrusionOk="0" h="898" w="4271">
                  <a:moveTo>
                    <a:pt x="94" y="0"/>
                  </a:moveTo>
                  <a:lnTo>
                    <a:pt x="94" y="63"/>
                  </a:lnTo>
                  <a:lnTo>
                    <a:pt x="1" y="63"/>
                  </a:lnTo>
                  <a:lnTo>
                    <a:pt x="1" y="595"/>
                  </a:lnTo>
                  <a:cubicBezTo>
                    <a:pt x="1" y="699"/>
                    <a:pt x="84" y="773"/>
                    <a:pt x="178" y="773"/>
                  </a:cubicBezTo>
                  <a:lnTo>
                    <a:pt x="2214" y="773"/>
                  </a:lnTo>
                  <a:lnTo>
                    <a:pt x="2214" y="898"/>
                  </a:lnTo>
                  <a:lnTo>
                    <a:pt x="4061" y="898"/>
                  </a:lnTo>
                  <a:cubicBezTo>
                    <a:pt x="4177" y="898"/>
                    <a:pt x="4270" y="814"/>
                    <a:pt x="4270" y="699"/>
                  </a:cubicBezTo>
                  <a:lnTo>
                    <a:pt x="4270" y="125"/>
                  </a:lnTo>
                  <a:lnTo>
                    <a:pt x="3550" y="125"/>
                  </a:lnTo>
                  <a:lnTo>
                    <a:pt x="3550" y="63"/>
                  </a:lnTo>
                  <a:lnTo>
                    <a:pt x="3456" y="63"/>
                  </a:lnTo>
                  <a:lnTo>
                    <a:pt x="3456" y="0"/>
                  </a:lnTo>
                  <a:lnTo>
                    <a:pt x="3362" y="0"/>
                  </a:lnTo>
                  <a:lnTo>
                    <a:pt x="3362" y="63"/>
                  </a:lnTo>
                  <a:lnTo>
                    <a:pt x="3300" y="63"/>
                  </a:lnTo>
                  <a:lnTo>
                    <a:pt x="3300" y="0"/>
                  </a:lnTo>
                  <a:lnTo>
                    <a:pt x="3205" y="0"/>
                  </a:lnTo>
                  <a:lnTo>
                    <a:pt x="3205" y="63"/>
                  </a:lnTo>
                  <a:lnTo>
                    <a:pt x="3143" y="63"/>
                  </a:lnTo>
                  <a:lnTo>
                    <a:pt x="3143" y="0"/>
                  </a:lnTo>
                  <a:lnTo>
                    <a:pt x="3049" y="0"/>
                  </a:lnTo>
                  <a:lnTo>
                    <a:pt x="3049" y="63"/>
                  </a:lnTo>
                  <a:lnTo>
                    <a:pt x="2987" y="63"/>
                  </a:lnTo>
                  <a:lnTo>
                    <a:pt x="2987" y="0"/>
                  </a:lnTo>
                  <a:lnTo>
                    <a:pt x="2903" y="0"/>
                  </a:lnTo>
                  <a:lnTo>
                    <a:pt x="2903" y="63"/>
                  </a:lnTo>
                  <a:lnTo>
                    <a:pt x="2840" y="63"/>
                  </a:lnTo>
                  <a:lnTo>
                    <a:pt x="2840" y="0"/>
                  </a:lnTo>
                  <a:lnTo>
                    <a:pt x="2746" y="0"/>
                  </a:lnTo>
                  <a:lnTo>
                    <a:pt x="2746" y="63"/>
                  </a:lnTo>
                  <a:lnTo>
                    <a:pt x="2683" y="63"/>
                  </a:lnTo>
                  <a:lnTo>
                    <a:pt x="2683" y="0"/>
                  </a:lnTo>
                  <a:lnTo>
                    <a:pt x="2590" y="0"/>
                  </a:lnTo>
                  <a:lnTo>
                    <a:pt x="2590" y="63"/>
                  </a:lnTo>
                  <a:lnTo>
                    <a:pt x="2527" y="63"/>
                  </a:lnTo>
                  <a:lnTo>
                    <a:pt x="2527" y="0"/>
                  </a:lnTo>
                  <a:lnTo>
                    <a:pt x="2433" y="0"/>
                  </a:lnTo>
                  <a:lnTo>
                    <a:pt x="2433" y="63"/>
                  </a:lnTo>
                  <a:lnTo>
                    <a:pt x="2370" y="63"/>
                  </a:lnTo>
                  <a:lnTo>
                    <a:pt x="2370" y="0"/>
                  </a:lnTo>
                  <a:lnTo>
                    <a:pt x="2277" y="0"/>
                  </a:lnTo>
                  <a:lnTo>
                    <a:pt x="2277" y="63"/>
                  </a:lnTo>
                  <a:lnTo>
                    <a:pt x="2214" y="63"/>
                  </a:lnTo>
                  <a:lnTo>
                    <a:pt x="2214" y="0"/>
                  </a:lnTo>
                  <a:lnTo>
                    <a:pt x="2120" y="0"/>
                  </a:lnTo>
                  <a:lnTo>
                    <a:pt x="2120" y="63"/>
                  </a:lnTo>
                  <a:lnTo>
                    <a:pt x="2057" y="63"/>
                  </a:lnTo>
                  <a:lnTo>
                    <a:pt x="2057" y="0"/>
                  </a:lnTo>
                  <a:lnTo>
                    <a:pt x="1963" y="0"/>
                  </a:lnTo>
                  <a:lnTo>
                    <a:pt x="1963" y="63"/>
                  </a:lnTo>
                  <a:lnTo>
                    <a:pt x="1901" y="63"/>
                  </a:lnTo>
                  <a:lnTo>
                    <a:pt x="1901" y="0"/>
                  </a:lnTo>
                  <a:lnTo>
                    <a:pt x="1806" y="0"/>
                  </a:lnTo>
                  <a:lnTo>
                    <a:pt x="1806" y="63"/>
                  </a:lnTo>
                  <a:lnTo>
                    <a:pt x="1744" y="63"/>
                  </a:lnTo>
                  <a:lnTo>
                    <a:pt x="1744" y="0"/>
                  </a:lnTo>
                  <a:lnTo>
                    <a:pt x="1650" y="0"/>
                  </a:lnTo>
                  <a:lnTo>
                    <a:pt x="1650" y="63"/>
                  </a:lnTo>
                  <a:lnTo>
                    <a:pt x="1588" y="63"/>
                  </a:lnTo>
                  <a:lnTo>
                    <a:pt x="1588" y="0"/>
                  </a:lnTo>
                  <a:lnTo>
                    <a:pt x="1493" y="0"/>
                  </a:lnTo>
                  <a:lnTo>
                    <a:pt x="1493" y="63"/>
                  </a:lnTo>
                  <a:lnTo>
                    <a:pt x="1431" y="63"/>
                  </a:lnTo>
                  <a:lnTo>
                    <a:pt x="1431" y="0"/>
                  </a:lnTo>
                  <a:lnTo>
                    <a:pt x="1337" y="0"/>
                  </a:lnTo>
                  <a:lnTo>
                    <a:pt x="1337" y="63"/>
                  </a:lnTo>
                  <a:lnTo>
                    <a:pt x="1274" y="63"/>
                  </a:lnTo>
                  <a:lnTo>
                    <a:pt x="1274" y="0"/>
                  </a:lnTo>
                  <a:lnTo>
                    <a:pt x="1180" y="0"/>
                  </a:lnTo>
                  <a:lnTo>
                    <a:pt x="1180" y="63"/>
                  </a:lnTo>
                  <a:lnTo>
                    <a:pt x="1117" y="63"/>
                  </a:lnTo>
                  <a:lnTo>
                    <a:pt x="1117" y="0"/>
                  </a:lnTo>
                  <a:lnTo>
                    <a:pt x="1024" y="0"/>
                  </a:lnTo>
                  <a:lnTo>
                    <a:pt x="1024" y="63"/>
                  </a:lnTo>
                  <a:lnTo>
                    <a:pt x="961" y="63"/>
                  </a:lnTo>
                  <a:lnTo>
                    <a:pt x="961" y="0"/>
                  </a:lnTo>
                  <a:lnTo>
                    <a:pt x="867" y="0"/>
                  </a:lnTo>
                  <a:lnTo>
                    <a:pt x="867" y="63"/>
                  </a:lnTo>
                  <a:lnTo>
                    <a:pt x="815" y="63"/>
                  </a:lnTo>
                  <a:lnTo>
                    <a:pt x="815" y="0"/>
                  </a:lnTo>
                  <a:lnTo>
                    <a:pt x="721" y="0"/>
                  </a:lnTo>
                  <a:lnTo>
                    <a:pt x="721" y="63"/>
                  </a:lnTo>
                  <a:lnTo>
                    <a:pt x="658" y="63"/>
                  </a:lnTo>
                  <a:lnTo>
                    <a:pt x="658" y="0"/>
                  </a:lnTo>
                  <a:lnTo>
                    <a:pt x="565" y="0"/>
                  </a:lnTo>
                  <a:lnTo>
                    <a:pt x="565" y="63"/>
                  </a:lnTo>
                  <a:lnTo>
                    <a:pt x="502" y="63"/>
                  </a:lnTo>
                  <a:lnTo>
                    <a:pt x="502" y="0"/>
                  </a:lnTo>
                  <a:lnTo>
                    <a:pt x="408" y="0"/>
                  </a:lnTo>
                  <a:lnTo>
                    <a:pt x="408" y="63"/>
                  </a:lnTo>
                  <a:lnTo>
                    <a:pt x="345" y="63"/>
                  </a:lnTo>
                  <a:lnTo>
                    <a:pt x="345" y="0"/>
                  </a:lnTo>
                  <a:lnTo>
                    <a:pt x="251" y="0"/>
                  </a:lnTo>
                  <a:lnTo>
                    <a:pt x="251" y="63"/>
                  </a:lnTo>
                  <a:lnTo>
                    <a:pt x="189" y="63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3920800" y="3659125"/>
              <a:ext cx="12275" cy="10475"/>
            </a:xfrm>
            <a:custGeom>
              <a:rect b="b" l="l" r="r" t="t"/>
              <a:pathLst>
                <a:path extrusionOk="0" h="419" w="491">
                  <a:moveTo>
                    <a:pt x="397" y="1"/>
                  </a:moveTo>
                  <a:lnTo>
                    <a:pt x="21" y="84"/>
                  </a:lnTo>
                  <a:cubicBezTo>
                    <a:pt x="10" y="84"/>
                    <a:pt x="0" y="105"/>
                    <a:pt x="0" y="116"/>
                  </a:cubicBezTo>
                  <a:lnTo>
                    <a:pt x="63" y="398"/>
                  </a:lnTo>
                  <a:cubicBezTo>
                    <a:pt x="63" y="419"/>
                    <a:pt x="84" y="419"/>
                    <a:pt x="94" y="419"/>
                  </a:cubicBezTo>
                  <a:lnTo>
                    <a:pt x="469" y="346"/>
                  </a:lnTo>
                  <a:cubicBezTo>
                    <a:pt x="480" y="335"/>
                    <a:pt x="490" y="325"/>
                    <a:pt x="490" y="314"/>
                  </a:cubicBezTo>
                  <a:lnTo>
                    <a:pt x="428" y="22"/>
                  </a:lnTo>
                  <a:cubicBezTo>
                    <a:pt x="428" y="12"/>
                    <a:pt x="407" y="1"/>
                    <a:pt x="397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964375" y="3641400"/>
              <a:ext cx="63175" cy="9150"/>
            </a:xfrm>
            <a:custGeom>
              <a:rect b="b" l="l" r="r" t="t"/>
              <a:pathLst>
                <a:path extrusionOk="0" h="366" w="2527">
                  <a:moveTo>
                    <a:pt x="199" y="0"/>
                  </a:moveTo>
                  <a:cubicBezTo>
                    <a:pt x="84" y="0"/>
                    <a:pt x="0" y="94"/>
                    <a:pt x="0" y="209"/>
                  </a:cubicBezTo>
                  <a:lnTo>
                    <a:pt x="0" y="251"/>
                  </a:lnTo>
                  <a:cubicBezTo>
                    <a:pt x="0" y="313"/>
                    <a:pt x="53" y="366"/>
                    <a:pt x="125" y="366"/>
                  </a:cubicBezTo>
                  <a:lnTo>
                    <a:pt x="2475" y="104"/>
                  </a:lnTo>
                  <a:cubicBezTo>
                    <a:pt x="2506" y="94"/>
                    <a:pt x="2526" y="74"/>
                    <a:pt x="2526" y="53"/>
                  </a:cubicBezTo>
                  <a:cubicBezTo>
                    <a:pt x="2526" y="21"/>
                    <a:pt x="2496" y="0"/>
                    <a:pt x="2475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3832575" y="3632125"/>
              <a:ext cx="7075" cy="15450"/>
            </a:xfrm>
            <a:custGeom>
              <a:rect b="b" l="l" r="r" t="t"/>
              <a:pathLst>
                <a:path extrusionOk="0" h="618" w="283">
                  <a:moveTo>
                    <a:pt x="87" y="1"/>
                  </a:moveTo>
                  <a:cubicBezTo>
                    <a:pt x="43" y="1"/>
                    <a:pt x="1" y="38"/>
                    <a:pt x="1" y="90"/>
                  </a:cubicBezTo>
                  <a:lnTo>
                    <a:pt x="1" y="538"/>
                  </a:lnTo>
                  <a:cubicBezTo>
                    <a:pt x="1" y="581"/>
                    <a:pt x="43" y="617"/>
                    <a:pt x="86" y="617"/>
                  </a:cubicBezTo>
                  <a:cubicBezTo>
                    <a:pt x="96" y="617"/>
                    <a:pt x="106" y="615"/>
                    <a:pt x="115" y="612"/>
                  </a:cubicBezTo>
                  <a:lnTo>
                    <a:pt x="282" y="559"/>
                  </a:lnTo>
                  <a:lnTo>
                    <a:pt x="282" y="58"/>
                  </a:lnTo>
                  <a:lnTo>
                    <a:pt x="115" y="6"/>
                  </a:lnTo>
                  <a:cubicBezTo>
                    <a:pt x="106" y="2"/>
                    <a:pt x="96" y="1"/>
                    <a:pt x="87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3859975" y="3636700"/>
              <a:ext cx="25600" cy="17250"/>
            </a:xfrm>
            <a:custGeom>
              <a:rect b="b" l="l" r="r" t="t"/>
              <a:pathLst>
                <a:path extrusionOk="0" h="690" w="1024">
                  <a:moveTo>
                    <a:pt x="0" y="0"/>
                  </a:moveTo>
                  <a:lnTo>
                    <a:pt x="0" y="606"/>
                  </a:lnTo>
                  <a:cubicBezTo>
                    <a:pt x="0" y="658"/>
                    <a:pt x="32" y="689"/>
                    <a:pt x="74" y="689"/>
                  </a:cubicBezTo>
                  <a:lnTo>
                    <a:pt x="951" y="689"/>
                  </a:lnTo>
                  <a:cubicBezTo>
                    <a:pt x="992" y="689"/>
                    <a:pt x="1023" y="658"/>
                    <a:pt x="1023" y="606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3926250" y="3641900"/>
              <a:ext cx="36575" cy="3950"/>
            </a:xfrm>
            <a:custGeom>
              <a:rect b="b" l="l" r="r" t="t"/>
              <a:pathLst>
                <a:path extrusionOk="0" h="158" w="1463">
                  <a:moveTo>
                    <a:pt x="74" y="1"/>
                  </a:moveTo>
                  <a:cubicBezTo>
                    <a:pt x="33" y="1"/>
                    <a:pt x="1" y="43"/>
                    <a:pt x="1" y="74"/>
                  </a:cubicBezTo>
                  <a:cubicBezTo>
                    <a:pt x="1" y="116"/>
                    <a:pt x="33" y="158"/>
                    <a:pt x="74" y="158"/>
                  </a:cubicBezTo>
                  <a:lnTo>
                    <a:pt x="1390" y="158"/>
                  </a:lnTo>
                  <a:cubicBezTo>
                    <a:pt x="1421" y="158"/>
                    <a:pt x="1462" y="116"/>
                    <a:pt x="1462" y="74"/>
                  </a:cubicBezTo>
                  <a:cubicBezTo>
                    <a:pt x="1462" y="43"/>
                    <a:pt x="1421" y="1"/>
                    <a:pt x="1390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3924700" y="3647650"/>
              <a:ext cx="31850" cy="3150"/>
            </a:xfrm>
            <a:custGeom>
              <a:rect b="b" l="l" r="r" t="t"/>
              <a:pathLst>
                <a:path extrusionOk="0" h="126" w="1274">
                  <a:moveTo>
                    <a:pt x="63" y="1"/>
                  </a:moveTo>
                  <a:cubicBezTo>
                    <a:pt x="21" y="1"/>
                    <a:pt x="0" y="32"/>
                    <a:pt x="0" y="63"/>
                  </a:cubicBezTo>
                  <a:cubicBezTo>
                    <a:pt x="0" y="95"/>
                    <a:pt x="21" y="126"/>
                    <a:pt x="63" y="126"/>
                  </a:cubicBezTo>
                  <a:lnTo>
                    <a:pt x="1211" y="126"/>
                  </a:lnTo>
                  <a:cubicBezTo>
                    <a:pt x="1243" y="126"/>
                    <a:pt x="1274" y="95"/>
                    <a:pt x="1274" y="63"/>
                  </a:cubicBezTo>
                  <a:cubicBezTo>
                    <a:pt x="1274" y="32"/>
                    <a:pt x="1243" y="1"/>
                    <a:pt x="1211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3859450" y="3668275"/>
              <a:ext cx="4725" cy="4725"/>
            </a:xfrm>
            <a:custGeom>
              <a:rect b="b" l="l" r="r" t="t"/>
              <a:pathLst>
                <a:path extrusionOk="0" h="189" w="189">
                  <a:moveTo>
                    <a:pt x="95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7"/>
                    <a:pt x="42" y="189"/>
                    <a:pt x="95" y="189"/>
                  </a:cubicBezTo>
                  <a:cubicBezTo>
                    <a:pt x="147" y="189"/>
                    <a:pt x="188" y="147"/>
                    <a:pt x="188" y="94"/>
                  </a:cubicBezTo>
                  <a:cubicBezTo>
                    <a:pt x="188" y="43"/>
                    <a:pt x="147" y="1"/>
                    <a:pt x="95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3847725" y="3687850"/>
              <a:ext cx="4700" cy="4725"/>
            </a:xfrm>
            <a:custGeom>
              <a:rect b="b" l="l" r="r" t="t"/>
              <a:pathLst>
                <a:path extrusionOk="0" h="189" w="188">
                  <a:moveTo>
                    <a:pt x="94" y="0"/>
                  </a:moveTo>
                  <a:cubicBezTo>
                    <a:pt x="42" y="0"/>
                    <a:pt x="0" y="42"/>
                    <a:pt x="0" y="95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5"/>
                  </a:cubicBezTo>
                  <a:cubicBezTo>
                    <a:pt x="188" y="42"/>
                    <a:pt x="146" y="0"/>
                    <a:pt x="94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3915050" y="3681525"/>
              <a:ext cx="34725" cy="11825"/>
            </a:xfrm>
            <a:custGeom>
              <a:rect b="b" l="l" r="r" t="t"/>
              <a:pathLst>
                <a:path extrusionOk="0" h="473" w="1389">
                  <a:moveTo>
                    <a:pt x="1290" y="1"/>
                  </a:moveTo>
                  <a:cubicBezTo>
                    <a:pt x="1285" y="1"/>
                    <a:pt x="1279" y="2"/>
                    <a:pt x="1274" y="3"/>
                  </a:cubicBezTo>
                  <a:lnTo>
                    <a:pt x="84" y="285"/>
                  </a:lnTo>
                  <a:cubicBezTo>
                    <a:pt x="31" y="295"/>
                    <a:pt x="0" y="348"/>
                    <a:pt x="10" y="399"/>
                  </a:cubicBezTo>
                  <a:cubicBezTo>
                    <a:pt x="21" y="441"/>
                    <a:pt x="63" y="473"/>
                    <a:pt x="105" y="473"/>
                  </a:cubicBezTo>
                  <a:cubicBezTo>
                    <a:pt x="115" y="473"/>
                    <a:pt x="115" y="462"/>
                    <a:pt x="126" y="462"/>
                  </a:cubicBezTo>
                  <a:lnTo>
                    <a:pt x="1316" y="191"/>
                  </a:lnTo>
                  <a:cubicBezTo>
                    <a:pt x="1358" y="181"/>
                    <a:pt x="1388" y="128"/>
                    <a:pt x="1378" y="76"/>
                  </a:cubicBezTo>
                  <a:cubicBezTo>
                    <a:pt x="1369" y="30"/>
                    <a:pt x="1328" y="1"/>
                    <a:pt x="1290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3919475" y="3701625"/>
              <a:ext cx="35275" cy="11825"/>
            </a:xfrm>
            <a:custGeom>
              <a:rect b="b" l="l" r="r" t="t"/>
              <a:pathLst>
                <a:path extrusionOk="0" h="473" w="1411">
                  <a:moveTo>
                    <a:pt x="1305" y="1"/>
                  </a:moveTo>
                  <a:cubicBezTo>
                    <a:pt x="1299" y="1"/>
                    <a:pt x="1292" y="2"/>
                    <a:pt x="1285" y="3"/>
                  </a:cubicBezTo>
                  <a:lnTo>
                    <a:pt x="84" y="284"/>
                  </a:lnTo>
                  <a:cubicBezTo>
                    <a:pt x="32" y="295"/>
                    <a:pt x="1" y="347"/>
                    <a:pt x="11" y="400"/>
                  </a:cubicBezTo>
                  <a:cubicBezTo>
                    <a:pt x="21" y="441"/>
                    <a:pt x="63" y="472"/>
                    <a:pt x="105" y="472"/>
                  </a:cubicBezTo>
                  <a:cubicBezTo>
                    <a:pt x="116" y="472"/>
                    <a:pt x="126" y="472"/>
                    <a:pt x="126" y="462"/>
                  </a:cubicBezTo>
                  <a:lnTo>
                    <a:pt x="1327" y="180"/>
                  </a:lnTo>
                  <a:cubicBezTo>
                    <a:pt x="1379" y="170"/>
                    <a:pt x="1410" y="128"/>
                    <a:pt x="1399" y="76"/>
                  </a:cubicBezTo>
                  <a:cubicBezTo>
                    <a:pt x="1391" y="31"/>
                    <a:pt x="1350" y="1"/>
                    <a:pt x="1305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3851100" y="3675325"/>
              <a:ext cx="30300" cy="30325"/>
            </a:xfrm>
            <a:custGeom>
              <a:rect b="b" l="l" r="r" t="t"/>
              <a:pathLst>
                <a:path extrusionOk="0" h="1213" w="1212">
                  <a:moveTo>
                    <a:pt x="658" y="0"/>
                  </a:moveTo>
                  <a:cubicBezTo>
                    <a:pt x="355" y="0"/>
                    <a:pt x="209" y="53"/>
                    <a:pt x="209" y="178"/>
                  </a:cubicBezTo>
                  <a:cubicBezTo>
                    <a:pt x="209" y="313"/>
                    <a:pt x="376" y="355"/>
                    <a:pt x="501" y="397"/>
                  </a:cubicBezTo>
                  <a:cubicBezTo>
                    <a:pt x="429" y="408"/>
                    <a:pt x="116" y="439"/>
                    <a:pt x="116" y="585"/>
                  </a:cubicBezTo>
                  <a:cubicBezTo>
                    <a:pt x="116" y="784"/>
                    <a:pt x="355" y="784"/>
                    <a:pt x="397" y="804"/>
                  </a:cubicBezTo>
                  <a:cubicBezTo>
                    <a:pt x="157" y="835"/>
                    <a:pt x="0" y="992"/>
                    <a:pt x="63" y="1065"/>
                  </a:cubicBezTo>
                  <a:cubicBezTo>
                    <a:pt x="122" y="1134"/>
                    <a:pt x="606" y="1212"/>
                    <a:pt x="776" y="1212"/>
                  </a:cubicBezTo>
                  <a:cubicBezTo>
                    <a:pt x="787" y="1212"/>
                    <a:pt x="797" y="1212"/>
                    <a:pt x="805" y="1211"/>
                  </a:cubicBezTo>
                  <a:cubicBezTo>
                    <a:pt x="993" y="1201"/>
                    <a:pt x="1013" y="1086"/>
                    <a:pt x="1023" y="1002"/>
                  </a:cubicBezTo>
                  <a:cubicBezTo>
                    <a:pt x="1034" y="888"/>
                    <a:pt x="951" y="877"/>
                    <a:pt x="940" y="825"/>
                  </a:cubicBezTo>
                  <a:cubicBezTo>
                    <a:pt x="930" y="794"/>
                    <a:pt x="1065" y="794"/>
                    <a:pt x="1076" y="627"/>
                  </a:cubicBezTo>
                  <a:cubicBezTo>
                    <a:pt x="1086" y="470"/>
                    <a:pt x="1013" y="480"/>
                    <a:pt x="982" y="439"/>
                  </a:cubicBezTo>
                  <a:cubicBezTo>
                    <a:pt x="982" y="439"/>
                    <a:pt x="1211" y="387"/>
                    <a:pt x="1211" y="209"/>
                  </a:cubicBezTo>
                  <a:cubicBezTo>
                    <a:pt x="1211" y="11"/>
                    <a:pt x="898" y="11"/>
                    <a:pt x="6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3826575" y="3662675"/>
              <a:ext cx="35500" cy="24225"/>
            </a:xfrm>
            <a:custGeom>
              <a:rect b="b" l="l" r="r" t="t"/>
              <a:pathLst>
                <a:path extrusionOk="0" h="969" w="1420">
                  <a:moveTo>
                    <a:pt x="367" y="1"/>
                  </a:moveTo>
                  <a:cubicBezTo>
                    <a:pt x="344" y="1"/>
                    <a:pt x="326" y="5"/>
                    <a:pt x="313" y="16"/>
                  </a:cubicBezTo>
                  <a:cubicBezTo>
                    <a:pt x="220" y="79"/>
                    <a:pt x="84" y="256"/>
                    <a:pt x="63" y="392"/>
                  </a:cubicBezTo>
                  <a:cubicBezTo>
                    <a:pt x="0" y="663"/>
                    <a:pt x="94" y="819"/>
                    <a:pt x="199" y="935"/>
                  </a:cubicBezTo>
                  <a:cubicBezTo>
                    <a:pt x="221" y="958"/>
                    <a:pt x="244" y="968"/>
                    <a:pt x="267" y="968"/>
                  </a:cubicBezTo>
                  <a:cubicBezTo>
                    <a:pt x="427" y="968"/>
                    <a:pt x="597" y="463"/>
                    <a:pt x="606" y="454"/>
                  </a:cubicBezTo>
                  <a:cubicBezTo>
                    <a:pt x="608" y="453"/>
                    <a:pt x="611" y="453"/>
                    <a:pt x="617" y="453"/>
                  </a:cubicBezTo>
                  <a:cubicBezTo>
                    <a:pt x="655" y="453"/>
                    <a:pt x="774" y="475"/>
                    <a:pt x="921" y="475"/>
                  </a:cubicBezTo>
                  <a:cubicBezTo>
                    <a:pt x="973" y="475"/>
                    <a:pt x="1029" y="472"/>
                    <a:pt x="1086" y="464"/>
                  </a:cubicBezTo>
                  <a:cubicBezTo>
                    <a:pt x="1201" y="444"/>
                    <a:pt x="1420" y="246"/>
                    <a:pt x="1368" y="130"/>
                  </a:cubicBezTo>
                  <a:cubicBezTo>
                    <a:pt x="1356" y="102"/>
                    <a:pt x="1328" y="94"/>
                    <a:pt x="1295" y="94"/>
                  </a:cubicBezTo>
                  <a:cubicBezTo>
                    <a:pt x="1257" y="94"/>
                    <a:pt x="1211" y="104"/>
                    <a:pt x="1170" y="104"/>
                  </a:cubicBezTo>
                  <a:cubicBezTo>
                    <a:pt x="1155" y="104"/>
                    <a:pt x="1141" y="103"/>
                    <a:pt x="1128" y="100"/>
                  </a:cubicBezTo>
                  <a:cubicBezTo>
                    <a:pt x="1081" y="81"/>
                    <a:pt x="927" y="13"/>
                    <a:pt x="850" y="13"/>
                  </a:cubicBezTo>
                  <a:cubicBezTo>
                    <a:pt x="840" y="13"/>
                    <a:pt x="832" y="14"/>
                    <a:pt x="825" y="16"/>
                  </a:cubicBezTo>
                  <a:cubicBezTo>
                    <a:pt x="777" y="39"/>
                    <a:pt x="726" y="47"/>
                    <a:pt x="676" y="47"/>
                  </a:cubicBezTo>
                  <a:cubicBezTo>
                    <a:pt x="556" y="47"/>
                    <a:pt x="440" y="1"/>
                    <a:pt x="3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3415775" y="3471450"/>
              <a:ext cx="127900" cy="315350"/>
            </a:xfrm>
            <a:custGeom>
              <a:rect b="b" l="l" r="r" t="t"/>
              <a:pathLst>
                <a:path extrusionOk="0" h="12614" w="5116">
                  <a:moveTo>
                    <a:pt x="4190" y="1"/>
                  </a:moveTo>
                  <a:cubicBezTo>
                    <a:pt x="3433" y="1"/>
                    <a:pt x="3057" y="658"/>
                    <a:pt x="2631" y="1276"/>
                  </a:cubicBezTo>
                  <a:cubicBezTo>
                    <a:pt x="1775" y="2518"/>
                    <a:pt x="972" y="4700"/>
                    <a:pt x="648" y="6151"/>
                  </a:cubicBezTo>
                  <a:cubicBezTo>
                    <a:pt x="116" y="8521"/>
                    <a:pt x="0" y="11340"/>
                    <a:pt x="167" y="12289"/>
                  </a:cubicBezTo>
                  <a:cubicBezTo>
                    <a:pt x="212" y="12538"/>
                    <a:pt x="444" y="12614"/>
                    <a:pt x="731" y="12614"/>
                  </a:cubicBezTo>
                  <a:cubicBezTo>
                    <a:pt x="1047" y="12614"/>
                    <a:pt x="1429" y="12522"/>
                    <a:pt x="1702" y="12467"/>
                  </a:cubicBezTo>
                  <a:cubicBezTo>
                    <a:pt x="1691" y="10515"/>
                    <a:pt x="2099" y="8552"/>
                    <a:pt x="2882" y="6767"/>
                  </a:cubicBezTo>
                  <a:cubicBezTo>
                    <a:pt x="3132" y="6172"/>
                    <a:pt x="4239" y="4241"/>
                    <a:pt x="4730" y="2560"/>
                  </a:cubicBezTo>
                  <a:cubicBezTo>
                    <a:pt x="5116" y="1234"/>
                    <a:pt x="5064" y="33"/>
                    <a:pt x="4260" y="2"/>
                  </a:cubicBezTo>
                  <a:cubicBezTo>
                    <a:pt x="4236" y="1"/>
                    <a:pt x="4213" y="1"/>
                    <a:pt x="4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3417075" y="3762375"/>
              <a:ext cx="50400" cy="76350"/>
            </a:xfrm>
            <a:custGeom>
              <a:rect b="b" l="l" r="r" t="t"/>
              <a:pathLst>
                <a:path extrusionOk="0" h="3054" w="2016">
                  <a:moveTo>
                    <a:pt x="671" y="1"/>
                  </a:moveTo>
                  <a:cubicBezTo>
                    <a:pt x="342" y="1"/>
                    <a:pt x="56" y="66"/>
                    <a:pt x="43" y="204"/>
                  </a:cubicBezTo>
                  <a:cubicBezTo>
                    <a:pt x="1" y="726"/>
                    <a:pt x="220" y="2093"/>
                    <a:pt x="261" y="2375"/>
                  </a:cubicBezTo>
                  <a:cubicBezTo>
                    <a:pt x="293" y="2615"/>
                    <a:pt x="251" y="2709"/>
                    <a:pt x="387" y="2918"/>
                  </a:cubicBezTo>
                  <a:cubicBezTo>
                    <a:pt x="449" y="3022"/>
                    <a:pt x="546" y="3054"/>
                    <a:pt x="657" y="3054"/>
                  </a:cubicBezTo>
                  <a:cubicBezTo>
                    <a:pt x="768" y="3054"/>
                    <a:pt x="893" y="3022"/>
                    <a:pt x="1013" y="3002"/>
                  </a:cubicBezTo>
                  <a:cubicBezTo>
                    <a:pt x="1044" y="2996"/>
                    <a:pt x="1075" y="2994"/>
                    <a:pt x="1105" y="2994"/>
                  </a:cubicBezTo>
                  <a:cubicBezTo>
                    <a:pt x="1211" y="2994"/>
                    <a:pt x="1314" y="3018"/>
                    <a:pt x="1398" y="3018"/>
                  </a:cubicBezTo>
                  <a:cubicBezTo>
                    <a:pt x="1489" y="3018"/>
                    <a:pt x="1559" y="2991"/>
                    <a:pt x="1588" y="2876"/>
                  </a:cubicBezTo>
                  <a:cubicBezTo>
                    <a:pt x="1639" y="2626"/>
                    <a:pt x="1619" y="2500"/>
                    <a:pt x="1577" y="2250"/>
                  </a:cubicBezTo>
                  <a:cubicBezTo>
                    <a:pt x="1591" y="2246"/>
                    <a:pt x="1604" y="2244"/>
                    <a:pt x="1618" y="2244"/>
                  </a:cubicBezTo>
                  <a:cubicBezTo>
                    <a:pt x="1788" y="2244"/>
                    <a:pt x="1932" y="2531"/>
                    <a:pt x="1932" y="2531"/>
                  </a:cubicBezTo>
                  <a:cubicBezTo>
                    <a:pt x="2005" y="2354"/>
                    <a:pt x="2015" y="1958"/>
                    <a:pt x="1869" y="1832"/>
                  </a:cubicBezTo>
                  <a:cubicBezTo>
                    <a:pt x="1807" y="1770"/>
                    <a:pt x="1692" y="1686"/>
                    <a:pt x="1629" y="1613"/>
                  </a:cubicBezTo>
                  <a:cubicBezTo>
                    <a:pt x="1462" y="1425"/>
                    <a:pt x="1765" y="517"/>
                    <a:pt x="1660" y="297"/>
                  </a:cubicBezTo>
                  <a:cubicBezTo>
                    <a:pt x="1573" y="105"/>
                    <a:pt x="1088" y="1"/>
                    <a:pt x="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515000" y="3469475"/>
              <a:ext cx="28950" cy="115550"/>
            </a:xfrm>
            <a:custGeom>
              <a:rect b="b" l="l" r="r" t="t"/>
              <a:pathLst>
                <a:path extrusionOk="0" h="4622" w="1158">
                  <a:moveTo>
                    <a:pt x="403" y="1"/>
                  </a:moveTo>
                  <a:cubicBezTo>
                    <a:pt x="282" y="1"/>
                    <a:pt x="126" y="52"/>
                    <a:pt x="197" y="91"/>
                  </a:cubicBezTo>
                  <a:cubicBezTo>
                    <a:pt x="990" y="541"/>
                    <a:pt x="990" y="1543"/>
                    <a:pt x="771" y="2325"/>
                  </a:cubicBezTo>
                  <a:cubicBezTo>
                    <a:pt x="552" y="3077"/>
                    <a:pt x="301" y="3871"/>
                    <a:pt x="9" y="4591"/>
                  </a:cubicBezTo>
                  <a:cubicBezTo>
                    <a:pt x="1" y="4612"/>
                    <a:pt x="4" y="4621"/>
                    <a:pt x="13" y="4621"/>
                  </a:cubicBezTo>
                  <a:cubicBezTo>
                    <a:pt x="25" y="4621"/>
                    <a:pt x="48" y="4601"/>
                    <a:pt x="61" y="4570"/>
                  </a:cubicBezTo>
                  <a:cubicBezTo>
                    <a:pt x="468" y="3662"/>
                    <a:pt x="970" y="2691"/>
                    <a:pt x="1084" y="1689"/>
                  </a:cubicBezTo>
                  <a:cubicBezTo>
                    <a:pt x="1157" y="1042"/>
                    <a:pt x="949" y="300"/>
                    <a:pt x="499" y="19"/>
                  </a:cubicBezTo>
                  <a:cubicBezTo>
                    <a:pt x="477" y="6"/>
                    <a:pt x="441" y="1"/>
                    <a:pt x="4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/>
          <p:nvPr/>
        </p:nvSpPr>
        <p:spPr>
          <a:xfrm>
            <a:off x="5467075" y="3554475"/>
            <a:ext cx="2889900" cy="50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450" y="291150"/>
            <a:ext cx="5282151" cy="456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/>
          <p:nvPr/>
        </p:nvSpPr>
        <p:spPr>
          <a:xfrm>
            <a:off x="720000" y="4340175"/>
            <a:ext cx="3527400" cy="33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31"/>
          <p:cNvGrpSpPr/>
          <p:nvPr/>
        </p:nvGrpSpPr>
        <p:grpSpPr>
          <a:xfrm>
            <a:off x="746328" y="910469"/>
            <a:ext cx="1543059" cy="3693035"/>
            <a:chOff x="2805575" y="3363275"/>
            <a:chExt cx="375075" cy="897675"/>
          </a:xfrm>
        </p:grpSpPr>
        <p:sp>
          <p:nvSpPr>
            <p:cNvPr id="384" name="Google Shape;384;p31"/>
            <p:cNvSpPr/>
            <p:nvPr/>
          </p:nvSpPr>
          <p:spPr>
            <a:xfrm>
              <a:off x="3053000" y="3486850"/>
              <a:ext cx="127650" cy="315350"/>
            </a:xfrm>
            <a:custGeom>
              <a:rect b="b" l="l" r="r" t="t"/>
              <a:pathLst>
                <a:path extrusionOk="0" h="12614" w="5106">
                  <a:moveTo>
                    <a:pt x="926" y="0"/>
                  </a:moveTo>
                  <a:cubicBezTo>
                    <a:pt x="903" y="0"/>
                    <a:pt x="880" y="1"/>
                    <a:pt x="856" y="2"/>
                  </a:cubicBezTo>
                  <a:cubicBezTo>
                    <a:pt x="53" y="34"/>
                    <a:pt x="0" y="1234"/>
                    <a:pt x="387" y="2560"/>
                  </a:cubicBezTo>
                  <a:cubicBezTo>
                    <a:pt x="877" y="4240"/>
                    <a:pt x="1974" y="6172"/>
                    <a:pt x="2234" y="6767"/>
                  </a:cubicBezTo>
                  <a:cubicBezTo>
                    <a:pt x="3018" y="8552"/>
                    <a:pt x="3415" y="10515"/>
                    <a:pt x="3404" y="12467"/>
                  </a:cubicBezTo>
                  <a:cubicBezTo>
                    <a:pt x="3683" y="12521"/>
                    <a:pt x="4069" y="12614"/>
                    <a:pt x="4386" y="12614"/>
                  </a:cubicBezTo>
                  <a:cubicBezTo>
                    <a:pt x="4673" y="12614"/>
                    <a:pt x="4904" y="12538"/>
                    <a:pt x="4949" y="12290"/>
                  </a:cubicBezTo>
                  <a:cubicBezTo>
                    <a:pt x="5106" y="11339"/>
                    <a:pt x="4990" y="8521"/>
                    <a:pt x="4468" y="6151"/>
                  </a:cubicBezTo>
                  <a:cubicBezTo>
                    <a:pt x="4145" y="4700"/>
                    <a:pt x="3331" y="2518"/>
                    <a:pt x="2485" y="1276"/>
                  </a:cubicBezTo>
                  <a:cubicBezTo>
                    <a:pt x="2059" y="658"/>
                    <a:pt x="1683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129200" y="3777775"/>
              <a:ext cx="50150" cy="76350"/>
            </a:xfrm>
            <a:custGeom>
              <a:rect b="b" l="l" r="r" t="t"/>
              <a:pathLst>
                <a:path extrusionOk="0" h="3054" w="2006">
                  <a:moveTo>
                    <a:pt x="1344" y="0"/>
                  </a:moveTo>
                  <a:cubicBezTo>
                    <a:pt x="929" y="0"/>
                    <a:pt x="443" y="105"/>
                    <a:pt x="356" y="298"/>
                  </a:cubicBezTo>
                  <a:cubicBezTo>
                    <a:pt x="241" y="516"/>
                    <a:pt x="554" y="1425"/>
                    <a:pt x="387" y="1613"/>
                  </a:cubicBezTo>
                  <a:cubicBezTo>
                    <a:pt x="325" y="1686"/>
                    <a:pt x="210" y="1769"/>
                    <a:pt x="147" y="1832"/>
                  </a:cubicBezTo>
                  <a:cubicBezTo>
                    <a:pt x="1" y="1957"/>
                    <a:pt x="1" y="2354"/>
                    <a:pt x="84" y="2532"/>
                  </a:cubicBezTo>
                  <a:cubicBezTo>
                    <a:pt x="84" y="2532"/>
                    <a:pt x="228" y="2244"/>
                    <a:pt x="399" y="2244"/>
                  </a:cubicBezTo>
                  <a:cubicBezTo>
                    <a:pt x="412" y="2244"/>
                    <a:pt x="426" y="2246"/>
                    <a:pt x="439" y="2249"/>
                  </a:cubicBezTo>
                  <a:cubicBezTo>
                    <a:pt x="387" y="2500"/>
                    <a:pt x="377" y="2625"/>
                    <a:pt x="429" y="2876"/>
                  </a:cubicBezTo>
                  <a:cubicBezTo>
                    <a:pt x="458" y="2990"/>
                    <a:pt x="527" y="3017"/>
                    <a:pt x="619" y="3017"/>
                  </a:cubicBezTo>
                  <a:cubicBezTo>
                    <a:pt x="703" y="3017"/>
                    <a:pt x="805" y="2994"/>
                    <a:pt x="911" y="2994"/>
                  </a:cubicBezTo>
                  <a:cubicBezTo>
                    <a:pt x="941" y="2994"/>
                    <a:pt x="972" y="2996"/>
                    <a:pt x="1003" y="3001"/>
                  </a:cubicBezTo>
                  <a:cubicBezTo>
                    <a:pt x="1123" y="3022"/>
                    <a:pt x="1246" y="3053"/>
                    <a:pt x="1356" y="3053"/>
                  </a:cubicBezTo>
                  <a:cubicBezTo>
                    <a:pt x="1465" y="3053"/>
                    <a:pt x="1562" y="3022"/>
                    <a:pt x="1629" y="2918"/>
                  </a:cubicBezTo>
                  <a:cubicBezTo>
                    <a:pt x="1765" y="2709"/>
                    <a:pt x="1724" y="2615"/>
                    <a:pt x="1755" y="2375"/>
                  </a:cubicBezTo>
                  <a:cubicBezTo>
                    <a:pt x="1796" y="2093"/>
                    <a:pt x="2005" y="725"/>
                    <a:pt x="1963" y="203"/>
                  </a:cubicBezTo>
                  <a:cubicBezTo>
                    <a:pt x="1954" y="65"/>
                    <a:pt x="1671" y="0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052475" y="3484875"/>
              <a:ext cx="29225" cy="115550"/>
            </a:xfrm>
            <a:custGeom>
              <a:rect b="b" l="l" r="r" t="t"/>
              <a:pathLst>
                <a:path extrusionOk="0" h="4622" w="1169">
                  <a:moveTo>
                    <a:pt x="765" y="0"/>
                  </a:moveTo>
                  <a:cubicBezTo>
                    <a:pt x="727" y="0"/>
                    <a:pt x="691" y="6"/>
                    <a:pt x="669" y="18"/>
                  </a:cubicBezTo>
                  <a:cubicBezTo>
                    <a:pt x="220" y="301"/>
                    <a:pt x="1" y="1041"/>
                    <a:pt x="84" y="1689"/>
                  </a:cubicBezTo>
                  <a:cubicBezTo>
                    <a:pt x="199" y="2691"/>
                    <a:pt x="700" y="3662"/>
                    <a:pt x="1107" y="4570"/>
                  </a:cubicBezTo>
                  <a:cubicBezTo>
                    <a:pt x="1120" y="4601"/>
                    <a:pt x="1143" y="4621"/>
                    <a:pt x="1156" y="4621"/>
                  </a:cubicBezTo>
                  <a:cubicBezTo>
                    <a:pt x="1165" y="4621"/>
                    <a:pt x="1168" y="4612"/>
                    <a:pt x="1160" y="4591"/>
                  </a:cubicBezTo>
                  <a:cubicBezTo>
                    <a:pt x="867" y="3871"/>
                    <a:pt x="617" y="3077"/>
                    <a:pt x="397" y="2326"/>
                  </a:cubicBezTo>
                  <a:cubicBezTo>
                    <a:pt x="178" y="1542"/>
                    <a:pt x="178" y="540"/>
                    <a:pt x="972" y="92"/>
                  </a:cubicBezTo>
                  <a:cubicBezTo>
                    <a:pt x="1043" y="52"/>
                    <a:pt x="886" y="0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2920950" y="3764925"/>
              <a:ext cx="178800" cy="426350"/>
            </a:xfrm>
            <a:custGeom>
              <a:rect b="b" l="l" r="r" t="t"/>
              <a:pathLst>
                <a:path extrusionOk="0" h="17054" w="7152">
                  <a:moveTo>
                    <a:pt x="1298" y="1"/>
                  </a:moveTo>
                  <a:cubicBezTo>
                    <a:pt x="774" y="1"/>
                    <a:pt x="353" y="41"/>
                    <a:pt x="303" y="174"/>
                  </a:cubicBezTo>
                  <a:cubicBezTo>
                    <a:pt x="0" y="1000"/>
                    <a:pt x="220" y="2920"/>
                    <a:pt x="271" y="3348"/>
                  </a:cubicBezTo>
                  <a:cubicBezTo>
                    <a:pt x="512" y="5478"/>
                    <a:pt x="564" y="7159"/>
                    <a:pt x="616" y="8453"/>
                  </a:cubicBezTo>
                  <a:cubicBezTo>
                    <a:pt x="700" y="10363"/>
                    <a:pt x="742" y="13757"/>
                    <a:pt x="1107" y="16815"/>
                  </a:cubicBezTo>
                  <a:cubicBezTo>
                    <a:pt x="1124" y="16954"/>
                    <a:pt x="1847" y="16985"/>
                    <a:pt x="2329" y="16985"/>
                  </a:cubicBezTo>
                  <a:cubicBezTo>
                    <a:pt x="2424" y="16985"/>
                    <a:pt x="2510" y="16984"/>
                    <a:pt x="2579" y="16982"/>
                  </a:cubicBezTo>
                  <a:cubicBezTo>
                    <a:pt x="3529" y="11063"/>
                    <a:pt x="3612" y="8630"/>
                    <a:pt x="3925" y="3463"/>
                  </a:cubicBezTo>
                  <a:cubicBezTo>
                    <a:pt x="4197" y="7482"/>
                    <a:pt x="4176" y="11606"/>
                    <a:pt x="4740" y="16909"/>
                  </a:cubicBezTo>
                  <a:cubicBezTo>
                    <a:pt x="4751" y="17013"/>
                    <a:pt x="4868" y="17054"/>
                    <a:pt x="5034" y="17054"/>
                  </a:cubicBezTo>
                  <a:cubicBezTo>
                    <a:pt x="5490" y="17054"/>
                    <a:pt x="6311" y="16745"/>
                    <a:pt x="6326" y="16554"/>
                  </a:cubicBezTo>
                  <a:cubicBezTo>
                    <a:pt x="6472" y="14446"/>
                    <a:pt x="6797" y="11919"/>
                    <a:pt x="6848" y="11063"/>
                  </a:cubicBezTo>
                  <a:cubicBezTo>
                    <a:pt x="7036" y="8171"/>
                    <a:pt x="7151" y="3661"/>
                    <a:pt x="7099" y="81"/>
                  </a:cubicBezTo>
                  <a:cubicBezTo>
                    <a:pt x="5940" y="81"/>
                    <a:pt x="4604" y="91"/>
                    <a:pt x="3445" y="91"/>
                  </a:cubicBezTo>
                  <a:cubicBezTo>
                    <a:pt x="3101" y="91"/>
                    <a:pt x="2084" y="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2938950" y="4129800"/>
              <a:ext cx="97375" cy="131150"/>
            </a:xfrm>
            <a:custGeom>
              <a:rect b="b" l="l" r="r" t="t"/>
              <a:pathLst>
                <a:path extrusionOk="0" h="5246" w="3895">
                  <a:moveTo>
                    <a:pt x="468" y="0"/>
                  </a:moveTo>
                  <a:cubicBezTo>
                    <a:pt x="300" y="0"/>
                    <a:pt x="142" y="2"/>
                    <a:pt x="1" y="7"/>
                  </a:cubicBezTo>
                  <a:cubicBezTo>
                    <a:pt x="32" y="1072"/>
                    <a:pt x="189" y="2523"/>
                    <a:pt x="178" y="3515"/>
                  </a:cubicBezTo>
                  <a:cubicBezTo>
                    <a:pt x="178" y="3577"/>
                    <a:pt x="53" y="4340"/>
                    <a:pt x="73" y="4402"/>
                  </a:cubicBezTo>
                  <a:cubicBezTo>
                    <a:pt x="145" y="4530"/>
                    <a:pt x="1952" y="5245"/>
                    <a:pt x="3052" y="5245"/>
                  </a:cubicBezTo>
                  <a:cubicBezTo>
                    <a:pt x="3395" y="5245"/>
                    <a:pt x="3669" y="5176"/>
                    <a:pt x="3801" y="4997"/>
                  </a:cubicBezTo>
                  <a:cubicBezTo>
                    <a:pt x="3894" y="4872"/>
                    <a:pt x="3884" y="4277"/>
                    <a:pt x="3341" y="4006"/>
                  </a:cubicBezTo>
                  <a:cubicBezTo>
                    <a:pt x="3007" y="3839"/>
                    <a:pt x="2673" y="3692"/>
                    <a:pt x="2339" y="3535"/>
                  </a:cubicBezTo>
                  <a:cubicBezTo>
                    <a:pt x="2266" y="3504"/>
                    <a:pt x="2182" y="3463"/>
                    <a:pt x="2140" y="3400"/>
                  </a:cubicBezTo>
                  <a:cubicBezTo>
                    <a:pt x="2110" y="3337"/>
                    <a:pt x="2110" y="3264"/>
                    <a:pt x="2110" y="3191"/>
                  </a:cubicBezTo>
                  <a:cubicBezTo>
                    <a:pt x="2110" y="2554"/>
                    <a:pt x="2318" y="696"/>
                    <a:pt x="2318" y="59"/>
                  </a:cubicBezTo>
                  <a:cubicBezTo>
                    <a:pt x="1803" y="27"/>
                    <a:pt x="1072" y="0"/>
                    <a:pt x="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031600" y="4127900"/>
              <a:ext cx="103125" cy="115125"/>
            </a:xfrm>
            <a:custGeom>
              <a:rect b="b" l="l" r="r" t="t"/>
              <a:pathLst>
                <a:path extrusionOk="0" h="4605" w="4125">
                  <a:moveTo>
                    <a:pt x="454" y="1"/>
                  </a:moveTo>
                  <a:cubicBezTo>
                    <a:pt x="296" y="1"/>
                    <a:pt x="143" y="3"/>
                    <a:pt x="0" y="10"/>
                  </a:cubicBezTo>
                  <a:cubicBezTo>
                    <a:pt x="42" y="824"/>
                    <a:pt x="209" y="2996"/>
                    <a:pt x="209" y="3236"/>
                  </a:cubicBezTo>
                  <a:cubicBezTo>
                    <a:pt x="209" y="3319"/>
                    <a:pt x="95" y="4196"/>
                    <a:pt x="126" y="4269"/>
                  </a:cubicBezTo>
                  <a:cubicBezTo>
                    <a:pt x="199" y="4405"/>
                    <a:pt x="408" y="4467"/>
                    <a:pt x="564" y="4488"/>
                  </a:cubicBezTo>
                  <a:cubicBezTo>
                    <a:pt x="1161" y="4560"/>
                    <a:pt x="1931" y="4605"/>
                    <a:pt x="2589" y="4605"/>
                  </a:cubicBezTo>
                  <a:cubicBezTo>
                    <a:pt x="3266" y="4605"/>
                    <a:pt x="3825" y="4558"/>
                    <a:pt x="3957" y="4447"/>
                  </a:cubicBezTo>
                  <a:cubicBezTo>
                    <a:pt x="4124" y="4082"/>
                    <a:pt x="3759" y="3622"/>
                    <a:pt x="3414" y="3465"/>
                  </a:cubicBezTo>
                  <a:cubicBezTo>
                    <a:pt x="3060" y="3298"/>
                    <a:pt x="2099" y="3236"/>
                    <a:pt x="2036" y="3142"/>
                  </a:cubicBezTo>
                  <a:cubicBezTo>
                    <a:pt x="2005" y="3089"/>
                    <a:pt x="2255" y="10"/>
                    <a:pt x="2214" y="10"/>
                  </a:cubicBezTo>
                  <a:lnTo>
                    <a:pt x="2214" y="10"/>
                  </a:lnTo>
                  <a:cubicBezTo>
                    <a:pt x="2076" y="17"/>
                    <a:pt x="1929" y="19"/>
                    <a:pt x="1775" y="19"/>
                  </a:cubicBezTo>
                  <a:cubicBezTo>
                    <a:pt x="1351" y="19"/>
                    <a:pt x="882" y="1"/>
                    <a:pt x="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2889625" y="3481525"/>
              <a:ext cx="208800" cy="293375"/>
            </a:xfrm>
            <a:custGeom>
              <a:rect b="b" l="l" r="r" t="t"/>
              <a:pathLst>
                <a:path extrusionOk="0" h="11735" w="8352">
                  <a:moveTo>
                    <a:pt x="3612" y="1"/>
                  </a:moveTo>
                  <a:cubicBezTo>
                    <a:pt x="3502" y="1"/>
                    <a:pt x="3391" y="2"/>
                    <a:pt x="3278" y="6"/>
                  </a:cubicBezTo>
                  <a:cubicBezTo>
                    <a:pt x="2485" y="38"/>
                    <a:pt x="1796" y="131"/>
                    <a:pt x="888" y="393"/>
                  </a:cubicBezTo>
                  <a:cubicBezTo>
                    <a:pt x="543" y="486"/>
                    <a:pt x="689" y="1228"/>
                    <a:pt x="617" y="1583"/>
                  </a:cubicBezTo>
                  <a:cubicBezTo>
                    <a:pt x="0" y="4694"/>
                    <a:pt x="1681" y="8358"/>
                    <a:pt x="1556" y="11510"/>
                  </a:cubicBezTo>
                  <a:cubicBezTo>
                    <a:pt x="1550" y="11631"/>
                    <a:pt x="2923" y="11734"/>
                    <a:pt x="4491" y="11734"/>
                  </a:cubicBezTo>
                  <a:cubicBezTo>
                    <a:pt x="5910" y="11734"/>
                    <a:pt x="7489" y="11650"/>
                    <a:pt x="8352" y="11417"/>
                  </a:cubicBezTo>
                  <a:cubicBezTo>
                    <a:pt x="8258" y="8118"/>
                    <a:pt x="8217" y="6761"/>
                    <a:pt x="8289" y="4057"/>
                  </a:cubicBezTo>
                  <a:cubicBezTo>
                    <a:pt x="8321" y="3044"/>
                    <a:pt x="7684" y="340"/>
                    <a:pt x="7569" y="268"/>
                  </a:cubicBezTo>
                  <a:cubicBezTo>
                    <a:pt x="7469" y="197"/>
                    <a:pt x="6805" y="58"/>
                    <a:pt x="6645" y="58"/>
                  </a:cubicBezTo>
                  <a:cubicBezTo>
                    <a:pt x="6639" y="58"/>
                    <a:pt x="6634" y="58"/>
                    <a:pt x="6630" y="59"/>
                  </a:cubicBezTo>
                  <a:cubicBezTo>
                    <a:pt x="6407" y="87"/>
                    <a:pt x="6178" y="98"/>
                    <a:pt x="5942" y="98"/>
                  </a:cubicBezTo>
                  <a:cubicBezTo>
                    <a:pt x="5231" y="98"/>
                    <a:pt x="4458" y="1"/>
                    <a:pt x="3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014125" y="3511950"/>
              <a:ext cx="14625" cy="339650"/>
            </a:xfrm>
            <a:custGeom>
              <a:rect b="b" l="l" r="r" t="t"/>
              <a:pathLst>
                <a:path extrusionOk="0" h="13586" w="585">
                  <a:moveTo>
                    <a:pt x="69" y="0"/>
                  </a:moveTo>
                  <a:cubicBezTo>
                    <a:pt x="34" y="0"/>
                    <a:pt x="0" y="21"/>
                    <a:pt x="0" y="63"/>
                  </a:cubicBezTo>
                  <a:cubicBezTo>
                    <a:pt x="293" y="4552"/>
                    <a:pt x="355" y="8697"/>
                    <a:pt x="126" y="13196"/>
                  </a:cubicBezTo>
                  <a:cubicBezTo>
                    <a:pt x="115" y="13258"/>
                    <a:pt x="156" y="13530"/>
                    <a:pt x="198" y="13582"/>
                  </a:cubicBezTo>
                  <a:cubicBezTo>
                    <a:pt x="200" y="13584"/>
                    <a:pt x="203" y="13586"/>
                    <a:pt x="205" y="13586"/>
                  </a:cubicBezTo>
                  <a:cubicBezTo>
                    <a:pt x="246" y="13586"/>
                    <a:pt x="303" y="13244"/>
                    <a:pt x="314" y="13175"/>
                  </a:cubicBezTo>
                  <a:cubicBezTo>
                    <a:pt x="553" y="8707"/>
                    <a:pt x="585" y="4531"/>
                    <a:pt x="146" y="63"/>
                  </a:cubicBezTo>
                  <a:cubicBezTo>
                    <a:pt x="141" y="21"/>
                    <a:pt x="105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2926950" y="3764575"/>
              <a:ext cx="173275" cy="13950"/>
            </a:xfrm>
            <a:custGeom>
              <a:rect b="b" l="l" r="r" t="t"/>
              <a:pathLst>
                <a:path extrusionOk="0" h="558" w="6931">
                  <a:moveTo>
                    <a:pt x="6864" y="0"/>
                  </a:moveTo>
                  <a:cubicBezTo>
                    <a:pt x="6862" y="0"/>
                    <a:pt x="6860" y="0"/>
                    <a:pt x="6859" y="1"/>
                  </a:cubicBezTo>
                  <a:cubicBezTo>
                    <a:pt x="5775" y="179"/>
                    <a:pt x="4382" y="318"/>
                    <a:pt x="2963" y="318"/>
                  </a:cubicBezTo>
                  <a:cubicBezTo>
                    <a:pt x="1977" y="318"/>
                    <a:pt x="979" y="251"/>
                    <a:pt x="63" y="84"/>
                  </a:cubicBezTo>
                  <a:cubicBezTo>
                    <a:pt x="31" y="84"/>
                    <a:pt x="21" y="126"/>
                    <a:pt x="11" y="168"/>
                  </a:cubicBezTo>
                  <a:cubicBezTo>
                    <a:pt x="1" y="241"/>
                    <a:pt x="31" y="262"/>
                    <a:pt x="31" y="262"/>
                  </a:cubicBezTo>
                  <a:cubicBezTo>
                    <a:pt x="1311" y="477"/>
                    <a:pt x="2303" y="558"/>
                    <a:pt x="3172" y="558"/>
                  </a:cubicBezTo>
                  <a:cubicBezTo>
                    <a:pt x="4494" y="558"/>
                    <a:pt x="5530" y="371"/>
                    <a:pt x="6859" y="188"/>
                  </a:cubicBezTo>
                  <a:cubicBezTo>
                    <a:pt x="6930" y="179"/>
                    <a:pt x="6922" y="0"/>
                    <a:pt x="6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076325" y="3486525"/>
              <a:ext cx="22900" cy="111575"/>
            </a:xfrm>
            <a:custGeom>
              <a:rect b="b" l="l" r="r" t="t"/>
              <a:pathLst>
                <a:path extrusionOk="0" h="4463" w="916">
                  <a:moveTo>
                    <a:pt x="20" y="1"/>
                  </a:moveTo>
                  <a:cubicBezTo>
                    <a:pt x="6" y="1"/>
                    <a:pt x="0" y="8"/>
                    <a:pt x="7" y="26"/>
                  </a:cubicBezTo>
                  <a:cubicBezTo>
                    <a:pt x="582" y="1425"/>
                    <a:pt x="728" y="2928"/>
                    <a:pt x="811" y="4420"/>
                  </a:cubicBezTo>
                  <a:cubicBezTo>
                    <a:pt x="811" y="4450"/>
                    <a:pt x="812" y="4462"/>
                    <a:pt x="813" y="4462"/>
                  </a:cubicBezTo>
                  <a:cubicBezTo>
                    <a:pt x="816" y="4462"/>
                    <a:pt x="821" y="4360"/>
                    <a:pt x="821" y="4274"/>
                  </a:cubicBezTo>
                  <a:cubicBezTo>
                    <a:pt x="916" y="2813"/>
                    <a:pt x="602" y="944"/>
                    <a:pt x="257" y="161"/>
                  </a:cubicBezTo>
                  <a:cubicBezTo>
                    <a:pt x="233" y="104"/>
                    <a:pt x="72" y="1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2933750" y="3687475"/>
              <a:ext cx="50375" cy="9125"/>
            </a:xfrm>
            <a:custGeom>
              <a:rect b="b" l="l" r="r" t="t"/>
              <a:pathLst>
                <a:path extrusionOk="0" h="365" w="2015">
                  <a:moveTo>
                    <a:pt x="1098" y="1"/>
                  </a:moveTo>
                  <a:cubicBezTo>
                    <a:pt x="784" y="1"/>
                    <a:pt x="465" y="30"/>
                    <a:pt x="177" y="47"/>
                  </a:cubicBezTo>
                  <a:cubicBezTo>
                    <a:pt x="14" y="67"/>
                    <a:pt x="0" y="308"/>
                    <a:pt x="166" y="308"/>
                  </a:cubicBezTo>
                  <a:cubicBezTo>
                    <a:pt x="170" y="308"/>
                    <a:pt x="173" y="308"/>
                    <a:pt x="177" y="308"/>
                  </a:cubicBezTo>
                  <a:cubicBezTo>
                    <a:pt x="202" y="307"/>
                    <a:pt x="227" y="307"/>
                    <a:pt x="253" y="307"/>
                  </a:cubicBezTo>
                  <a:cubicBezTo>
                    <a:pt x="662" y="307"/>
                    <a:pt x="1088" y="364"/>
                    <a:pt x="1503" y="364"/>
                  </a:cubicBezTo>
                  <a:cubicBezTo>
                    <a:pt x="1615" y="364"/>
                    <a:pt x="1727" y="360"/>
                    <a:pt x="1837" y="349"/>
                  </a:cubicBezTo>
                  <a:cubicBezTo>
                    <a:pt x="1973" y="329"/>
                    <a:pt x="2014" y="141"/>
                    <a:pt x="1868" y="89"/>
                  </a:cubicBezTo>
                  <a:cubicBezTo>
                    <a:pt x="1629" y="22"/>
                    <a:pt x="1365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35300" y="3707325"/>
              <a:ext cx="38375" cy="9100"/>
            </a:xfrm>
            <a:custGeom>
              <a:rect b="b" l="l" r="r" t="t"/>
              <a:pathLst>
                <a:path extrusionOk="0" h="364" w="1535">
                  <a:moveTo>
                    <a:pt x="786" y="0"/>
                  </a:moveTo>
                  <a:cubicBezTo>
                    <a:pt x="566" y="0"/>
                    <a:pt x="344" y="27"/>
                    <a:pt x="168" y="46"/>
                  </a:cubicBezTo>
                  <a:cubicBezTo>
                    <a:pt x="11" y="67"/>
                    <a:pt x="1" y="318"/>
                    <a:pt x="168" y="318"/>
                  </a:cubicBezTo>
                  <a:cubicBezTo>
                    <a:pt x="397" y="318"/>
                    <a:pt x="616" y="318"/>
                    <a:pt x="836" y="328"/>
                  </a:cubicBezTo>
                  <a:cubicBezTo>
                    <a:pt x="964" y="341"/>
                    <a:pt x="1092" y="364"/>
                    <a:pt x="1221" y="364"/>
                  </a:cubicBezTo>
                  <a:cubicBezTo>
                    <a:pt x="1291" y="364"/>
                    <a:pt x="1361" y="357"/>
                    <a:pt x="1430" y="339"/>
                  </a:cubicBezTo>
                  <a:cubicBezTo>
                    <a:pt x="1514" y="307"/>
                    <a:pt x="1535" y="193"/>
                    <a:pt x="1451" y="151"/>
                  </a:cubicBezTo>
                  <a:cubicBezTo>
                    <a:pt x="1280" y="34"/>
                    <a:pt x="1035" y="0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2937450" y="3725075"/>
              <a:ext cx="24225" cy="9975"/>
            </a:xfrm>
            <a:custGeom>
              <a:rect b="b" l="l" r="r" t="t"/>
              <a:pathLst>
                <a:path extrusionOk="0" h="399" w="969">
                  <a:moveTo>
                    <a:pt x="212" y="0"/>
                  </a:moveTo>
                  <a:cubicBezTo>
                    <a:pt x="52" y="0"/>
                    <a:pt x="0" y="247"/>
                    <a:pt x="175" y="286"/>
                  </a:cubicBezTo>
                  <a:cubicBezTo>
                    <a:pt x="290" y="307"/>
                    <a:pt x="405" y="339"/>
                    <a:pt x="520" y="360"/>
                  </a:cubicBezTo>
                  <a:cubicBezTo>
                    <a:pt x="599" y="374"/>
                    <a:pt x="678" y="398"/>
                    <a:pt x="754" y="398"/>
                  </a:cubicBezTo>
                  <a:cubicBezTo>
                    <a:pt x="788" y="398"/>
                    <a:pt x="822" y="393"/>
                    <a:pt x="854" y="380"/>
                  </a:cubicBezTo>
                  <a:cubicBezTo>
                    <a:pt x="938" y="349"/>
                    <a:pt x="969" y="255"/>
                    <a:pt x="906" y="182"/>
                  </a:cubicBezTo>
                  <a:cubicBezTo>
                    <a:pt x="822" y="98"/>
                    <a:pt x="718" y="88"/>
                    <a:pt x="604" y="67"/>
                  </a:cubicBezTo>
                  <a:cubicBezTo>
                    <a:pt x="488" y="46"/>
                    <a:pt x="363" y="25"/>
                    <a:pt x="249" y="5"/>
                  </a:cubicBezTo>
                  <a:cubicBezTo>
                    <a:pt x="236" y="2"/>
                    <a:pt x="22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942475" y="3738975"/>
              <a:ext cx="20775" cy="8325"/>
            </a:xfrm>
            <a:custGeom>
              <a:rect b="b" l="l" r="r" t="t"/>
              <a:pathLst>
                <a:path extrusionOk="0" h="333" w="831">
                  <a:moveTo>
                    <a:pt x="176" y="0"/>
                  </a:moveTo>
                  <a:cubicBezTo>
                    <a:pt x="25" y="0"/>
                    <a:pt x="1" y="264"/>
                    <a:pt x="152" y="284"/>
                  </a:cubicBezTo>
                  <a:cubicBezTo>
                    <a:pt x="283" y="305"/>
                    <a:pt x="415" y="332"/>
                    <a:pt x="546" y="332"/>
                  </a:cubicBezTo>
                  <a:cubicBezTo>
                    <a:pt x="603" y="332"/>
                    <a:pt x="659" y="327"/>
                    <a:pt x="716" y="315"/>
                  </a:cubicBezTo>
                  <a:cubicBezTo>
                    <a:pt x="809" y="294"/>
                    <a:pt x="830" y="148"/>
                    <a:pt x="747" y="106"/>
                  </a:cubicBezTo>
                  <a:cubicBezTo>
                    <a:pt x="580" y="22"/>
                    <a:pt x="382" y="22"/>
                    <a:pt x="194" y="1"/>
                  </a:cubicBezTo>
                  <a:cubicBezTo>
                    <a:pt x="188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2932175" y="3668050"/>
              <a:ext cx="22975" cy="7525"/>
            </a:xfrm>
            <a:custGeom>
              <a:rect b="b" l="l" r="r" t="t"/>
              <a:pathLst>
                <a:path extrusionOk="0" h="301" w="919">
                  <a:moveTo>
                    <a:pt x="516" y="0"/>
                  </a:moveTo>
                  <a:cubicBezTo>
                    <a:pt x="403" y="0"/>
                    <a:pt x="287" y="15"/>
                    <a:pt x="177" y="20"/>
                  </a:cubicBezTo>
                  <a:cubicBezTo>
                    <a:pt x="0" y="31"/>
                    <a:pt x="0" y="281"/>
                    <a:pt x="177" y="281"/>
                  </a:cubicBezTo>
                  <a:cubicBezTo>
                    <a:pt x="287" y="286"/>
                    <a:pt x="403" y="301"/>
                    <a:pt x="516" y="301"/>
                  </a:cubicBezTo>
                  <a:cubicBezTo>
                    <a:pt x="619" y="301"/>
                    <a:pt x="720" y="289"/>
                    <a:pt x="815" y="249"/>
                  </a:cubicBezTo>
                  <a:cubicBezTo>
                    <a:pt x="919" y="208"/>
                    <a:pt x="919" y="93"/>
                    <a:pt x="815" y="52"/>
                  </a:cubicBezTo>
                  <a:cubicBezTo>
                    <a:pt x="720" y="12"/>
                    <a:pt x="61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2932025" y="3492975"/>
              <a:ext cx="57775" cy="33900"/>
            </a:xfrm>
            <a:custGeom>
              <a:rect b="b" l="l" r="r" t="t"/>
              <a:pathLst>
                <a:path extrusionOk="0" h="1356" w="2311">
                  <a:moveTo>
                    <a:pt x="125" y="0"/>
                  </a:moveTo>
                  <a:cubicBezTo>
                    <a:pt x="61" y="0"/>
                    <a:pt x="0" y="83"/>
                    <a:pt x="58" y="133"/>
                  </a:cubicBezTo>
                  <a:cubicBezTo>
                    <a:pt x="633" y="645"/>
                    <a:pt x="1426" y="1271"/>
                    <a:pt x="2199" y="1355"/>
                  </a:cubicBezTo>
                  <a:cubicBezTo>
                    <a:pt x="2202" y="1355"/>
                    <a:pt x="2206" y="1355"/>
                    <a:pt x="2209" y="1355"/>
                  </a:cubicBezTo>
                  <a:cubicBezTo>
                    <a:pt x="2294" y="1355"/>
                    <a:pt x="2311" y="1238"/>
                    <a:pt x="2250" y="1198"/>
                  </a:cubicBezTo>
                  <a:cubicBezTo>
                    <a:pt x="1927" y="1000"/>
                    <a:pt x="1551" y="905"/>
                    <a:pt x="1217" y="728"/>
                  </a:cubicBezTo>
                  <a:cubicBezTo>
                    <a:pt x="841" y="529"/>
                    <a:pt x="497" y="290"/>
                    <a:pt x="173" y="18"/>
                  </a:cubicBezTo>
                  <a:cubicBezTo>
                    <a:pt x="158" y="6"/>
                    <a:pt x="142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2937825" y="3513600"/>
              <a:ext cx="35075" cy="19525"/>
            </a:xfrm>
            <a:custGeom>
              <a:rect b="b" l="l" r="r" t="t"/>
              <a:pathLst>
                <a:path extrusionOk="0" h="781" w="1403">
                  <a:moveTo>
                    <a:pt x="138" y="1"/>
                  </a:moveTo>
                  <a:cubicBezTo>
                    <a:pt x="51" y="1"/>
                    <a:pt x="0" y="136"/>
                    <a:pt x="88" y="206"/>
                  </a:cubicBezTo>
                  <a:cubicBezTo>
                    <a:pt x="432" y="456"/>
                    <a:pt x="860" y="738"/>
                    <a:pt x="1298" y="780"/>
                  </a:cubicBezTo>
                  <a:cubicBezTo>
                    <a:pt x="1382" y="780"/>
                    <a:pt x="1403" y="665"/>
                    <a:pt x="1340" y="623"/>
                  </a:cubicBezTo>
                  <a:cubicBezTo>
                    <a:pt x="1152" y="509"/>
                    <a:pt x="944" y="446"/>
                    <a:pt x="745" y="352"/>
                  </a:cubicBezTo>
                  <a:cubicBezTo>
                    <a:pt x="547" y="258"/>
                    <a:pt x="369" y="143"/>
                    <a:pt x="192" y="18"/>
                  </a:cubicBezTo>
                  <a:cubicBezTo>
                    <a:pt x="173" y="6"/>
                    <a:pt x="155" y="1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2944475" y="3535050"/>
              <a:ext cx="22950" cy="10125"/>
            </a:xfrm>
            <a:custGeom>
              <a:rect b="b" l="l" r="r" t="t"/>
              <a:pathLst>
                <a:path extrusionOk="0" h="405" w="918">
                  <a:moveTo>
                    <a:pt x="172" y="1"/>
                  </a:moveTo>
                  <a:cubicBezTo>
                    <a:pt x="43" y="1"/>
                    <a:pt x="0" y="208"/>
                    <a:pt x="135" y="256"/>
                  </a:cubicBezTo>
                  <a:cubicBezTo>
                    <a:pt x="316" y="304"/>
                    <a:pt x="534" y="405"/>
                    <a:pt x="738" y="405"/>
                  </a:cubicBezTo>
                  <a:cubicBezTo>
                    <a:pt x="756" y="405"/>
                    <a:pt x="774" y="404"/>
                    <a:pt x="792" y="402"/>
                  </a:cubicBezTo>
                  <a:cubicBezTo>
                    <a:pt x="886" y="402"/>
                    <a:pt x="917" y="287"/>
                    <a:pt x="834" y="224"/>
                  </a:cubicBezTo>
                  <a:cubicBezTo>
                    <a:pt x="667" y="99"/>
                    <a:pt x="406" y="68"/>
                    <a:pt x="207" y="6"/>
                  </a:cubicBezTo>
                  <a:cubicBezTo>
                    <a:pt x="195" y="2"/>
                    <a:pt x="183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032125" y="3517100"/>
              <a:ext cx="21950" cy="9025"/>
            </a:xfrm>
            <a:custGeom>
              <a:rect b="b" l="l" r="r" t="t"/>
              <a:pathLst>
                <a:path extrusionOk="0" h="361" w="878">
                  <a:moveTo>
                    <a:pt x="658" y="0"/>
                  </a:moveTo>
                  <a:cubicBezTo>
                    <a:pt x="484" y="0"/>
                    <a:pt x="301" y="79"/>
                    <a:pt x="146" y="118"/>
                  </a:cubicBezTo>
                  <a:cubicBezTo>
                    <a:pt x="0" y="157"/>
                    <a:pt x="54" y="361"/>
                    <a:pt x="182" y="361"/>
                  </a:cubicBezTo>
                  <a:cubicBezTo>
                    <a:pt x="191" y="361"/>
                    <a:pt x="200" y="360"/>
                    <a:pt x="209" y="358"/>
                  </a:cubicBezTo>
                  <a:cubicBezTo>
                    <a:pt x="408" y="327"/>
                    <a:pt x="700" y="327"/>
                    <a:pt x="846" y="160"/>
                  </a:cubicBezTo>
                  <a:cubicBezTo>
                    <a:pt x="877" y="128"/>
                    <a:pt x="877" y="56"/>
                    <a:pt x="835" y="35"/>
                  </a:cubicBezTo>
                  <a:cubicBezTo>
                    <a:pt x="779" y="10"/>
                    <a:pt x="719" y="0"/>
                    <a:pt x="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031875" y="3539575"/>
              <a:ext cx="15400" cy="6300"/>
            </a:xfrm>
            <a:custGeom>
              <a:rect b="b" l="l" r="r" t="t"/>
              <a:pathLst>
                <a:path extrusionOk="0" h="252" w="616">
                  <a:moveTo>
                    <a:pt x="397" y="1"/>
                  </a:moveTo>
                  <a:cubicBezTo>
                    <a:pt x="372" y="1"/>
                    <a:pt x="347" y="2"/>
                    <a:pt x="323" y="2"/>
                  </a:cubicBezTo>
                  <a:cubicBezTo>
                    <a:pt x="251" y="13"/>
                    <a:pt x="167" y="13"/>
                    <a:pt x="94" y="23"/>
                  </a:cubicBezTo>
                  <a:cubicBezTo>
                    <a:pt x="0" y="43"/>
                    <a:pt x="0" y="200"/>
                    <a:pt x="94" y="221"/>
                  </a:cubicBezTo>
                  <a:cubicBezTo>
                    <a:pt x="167" y="242"/>
                    <a:pt x="251" y="242"/>
                    <a:pt x="323" y="242"/>
                  </a:cubicBezTo>
                  <a:cubicBezTo>
                    <a:pt x="356" y="247"/>
                    <a:pt x="391" y="251"/>
                    <a:pt x="426" y="251"/>
                  </a:cubicBezTo>
                  <a:cubicBezTo>
                    <a:pt x="468" y="251"/>
                    <a:pt x="509" y="244"/>
                    <a:pt x="543" y="221"/>
                  </a:cubicBezTo>
                  <a:cubicBezTo>
                    <a:pt x="616" y="169"/>
                    <a:pt x="616" y="75"/>
                    <a:pt x="543" y="33"/>
                  </a:cubicBezTo>
                  <a:cubicBezTo>
                    <a:pt x="501" y="5"/>
                    <a:pt x="449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032400" y="3559450"/>
              <a:ext cx="15925" cy="6550"/>
            </a:xfrm>
            <a:custGeom>
              <a:rect b="b" l="l" r="r" t="t"/>
              <a:pathLst>
                <a:path extrusionOk="0" h="262" w="637">
                  <a:moveTo>
                    <a:pt x="167" y="0"/>
                  </a:moveTo>
                  <a:cubicBezTo>
                    <a:pt x="0" y="0"/>
                    <a:pt x="0" y="261"/>
                    <a:pt x="167" y="261"/>
                  </a:cubicBezTo>
                  <a:lnTo>
                    <a:pt x="407" y="261"/>
                  </a:lnTo>
                  <a:cubicBezTo>
                    <a:pt x="490" y="261"/>
                    <a:pt x="564" y="261"/>
                    <a:pt x="616" y="178"/>
                  </a:cubicBezTo>
                  <a:cubicBezTo>
                    <a:pt x="636" y="146"/>
                    <a:pt x="636" y="104"/>
                    <a:pt x="616" y="84"/>
                  </a:cubicBezTo>
                  <a:cubicBezTo>
                    <a:pt x="564" y="0"/>
                    <a:pt x="490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3036300" y="3576375"/>
              <a:ext cx="12025" cy="6375"/>
            </a:xfrm>
            <a:custGeom>
              <a:rect b="b" l="l" r="r" t="t"/>
              <a:pathLst>
                <a:path extrusionOk="0" h="255" w="481">
                  <a:moveTo>
                    <a:pt x="142" y="0"/>
                  </a:moveTo>
                  <a:cubicBezTo>
                    <a:pt x="67" y="0"/>
                    <a:pt x="0" y="43"/>
                    <a:pt x="0" y="127"/>
                  </a:cubicBezTo>
                  <a:cubicBezTo>
                    <a:pt x="0" y="212"/>
                    <a:pt x="68" y="254"/>
                    <a:pt x="143" y="254"/>
                  </a:cubicBezTo>
                  <a:cubicBezTo>
                    <a:pt x="151" y="254"/>
                    <a:pt x="159" y="254"/>
                    <a:pt x="167" y="253"/>
                  </a:cubicBezTo>
                  <a:cubicBezTo>
                    <a:pt x="241" y="242"/>
                    <a:pt x="324" y="232"/>
                    <a:pt x="397" y="211"/>
                  </a:cubicBezTo>
                  <a:cubicBezTo>
                    <a:pt x="480" y="190"/>
                    <a:pt x="480" y="75"/>
                    <a:pt x="397" y="44"/>
                  </a:cubicBezTo>
                  <a:cubicBezTo>
                    <a:pt x="324" y="23"/>
                    <a:pt x="241" y="12"/>
                    <a:pt x="167" y="2"/>
                  </a:cubicBezTo>
                  <a:cubicBezTo>
                    <a:pt x="159" y="1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036050" y="3749875"/>
              <a:ext cx="23500" cy="6975"/>
            </a:xfrm>
            <a:custGeom>
              <a:rect b="b" l="l" r="r" t="t"/>
              <a:pathLst>
                <a:path extrusionOk="0" h="279" w="940">
                  <a:moveTo>
                    <a:pt x="670" y="1"/>
                  </a:moveTo>
                  <a:cubicBezTo>
                    <a:pt x="624" y="1"/>
                    <a:pt x="578" y="4"/>
                    <a:pt x="532" y="4"/>
                  </a:cubicBezTo>
                  <a:cubicBezTo>
                    <a:pt x="397" y="15"/>
                    <a:pt x="272" y="25"/>
                    <a:pt x="136" y="36"/>
                  </a:cubicBezTo>
                  <a:cubicBezTo>
                    <a:pt x="0" y="46"/>
                    <a:pt x="0" y="234"/>
                    <a:pt x="136" y="244"/>
                  </a:cubicBezTo>
                  <a:cubicBezTo>
                    <a:pt x="272" y="254"/>
                    <a:pt x="397" y="265"/>
                    <a:pt x="532" y="275"/>
                  </a:cubicBezTo>
                  <a:cubicBezTo>
                    <a:pt x="578" y="275"/>
                    <a:pt x="624" y="279"/>
                    <a:pt x="670" y="279"/>
                  </a:cubicBezTo>
                  <a:cubicBezTo>
                    <a:pt x="739" y="279"/>
                    <a:pt x="808" y="271"/>
                    <a:pt x="877" y="234"/>
                  </a:cubicBezTo>
                  <a:cubicBezTo>
                    <a:pt x="940" y="192"/>
                    <a:pt x="940" y="87"/>
                    <a:pt x="877" y="46"/>
                  </a:cubicBezTo>
                  <a:cubicBezTo>
                    <a:pt x="808" y="8"/>
                    <a:pt x="739" y="1"/>
                    <a:pt x="670" y="1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034200" y="3731600"/>
              <a:ext cx="19350" cy="6750"/>
            </a:xfrm>
            <a:custGeom>
              <a:rect b="b" l="l" r="r" t="t"/>
              <a:pathLst>
                <a:path extrusionOk="0" h="270" w="774">
                  <a:moveTo>
                    <a:pt x="562" y="0"/>
                  </a:moveTo>
                  <a:cubicBezTo>
                    <a:pt x="523" y="0"/>
                    <a:pt x="481" y="4"/>
                    <a:pt x="439" y="4"/>
                  </a:cubicBezTo>
                  <a:cubicBezTo>
                    <a:pt x="346" y="4"/>
                    <a:pt x="251" y="4"/>
                    <a:pt x="158" y="15"/>
                  </a:cubicBezTo>
                  <a:cubicBezTo>
                    <a:pt x="1" y="15"/>
                    <a:pt x="1" y="245"/>
                    <a:pt x="158" y="255"/>
                  </a:cubicBezTo>
                  <a:cubicBezTo>
                    <a:pt x="251" y="255"/>
                    <a:pt x="346" y="255"/>
                    <a:pt x="439" y="266"/>
                  </a:cubicBezTo>
                  <a:cubicBezTo>
                    <a:pt x="481" y="266"/>
                    <a:pt x="523" y="270"/>
                    <a:pt x="562" y="270"/>
                  </a:cubicBezTo>
                  <a:cubicBezTo>
                    <a:pt x="612" y="270"/>
                    <a:pt x="660" y="263"/>
                    <a:pt x="701" y="234"/>
                  </a:cubicBezTo>
                  <a:cubicBezTo>
                    <a:pt x="773" y="182"/>
                    <a:pt x="773" y="78"/>
                    <a:pt x="701" y="36"/>
                  </a:cubicBezTo>
                  <a:cubicBezTo>
                    <a:pt x="660" y="7"/>
                    <a:pt x="612" y="0"/>
                    <a:pt x="562" y="0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036825" y="3710050"/>
              <a:ext cx="13325" cy="6675"/>
            </a:xfrm>
            <a:custGeom>
              <a:rect b="b" l="l" r="r" t="t"/>
              <a:pathLst>
                <a:path extrusionOk="0" h="267" w="533">
                  <a:moveTo>
                    <a:pt x="167" y="0"/>
                  </a:moveTo>
                  <a:cubicBezTo>
                    <a:pt x="0" y="0"/>
                    <a:pt x="0" y="261"/>
                    <a:pt x="167" y="261"/>
                  </a:cubicBezTo>
                  <a:cubicBezTo>
                    <a:pt x="200" y="264"/>
                    <a:pt x="231" y="266"/>
                    <a:pt x="263" y="266"/>
                  </a:cubicBezTo>
                  <a:cubicBezTo>
                    <a:pt x="331" y="266"/>
                    <a:pt x="399" y="255"/>
                    <a:pt x="470" y="219"/>
                  </a:cubicBezTo>
                  <a:cubicBezTo>
                    <a:pt x="533" y="188"/>
                    <a:pt x="533" y="84"/>
                    <a:pt x="470" y="52"/>
                  </a:cubicBezTo>
                  <a:cubicBezTo>
                    <a:pt x="366" y="0"/>
                    <a:pt x="272" y="0"/>
                    <a:pt x="167" y="0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2942600" y="3363275"/>
              <a:ext cx="112775" cy="150625"/>
            </a:xfrm>
            <a:custGeom>
              <a:rect b="b" l="l" r="r" t="t"/>
              <a:pathLst>
                <a:path extrusionOk="0" h="6025" w="4511">
                  <a:moveTo>
                    <a:pt x="2452" y="1"/>
                  </a:moveTo>
                  <a:cubicBezTo>
                    <a:pt x="1766" y="1"/>
                    <a:pt x="1069" y="298"/>
                    <a:pt x="721" y="853"/>
                  </a:cubicBezTo>
                  <a:cubicBezTo>
                    <a:pt x="11" y="1970"/>
                    <a:pt x="377" y="3295"/>
                    <a:pt x="637" y="4527"/>
                  </a:cubicBezTo>
                  <a:cubicBezTo>
                    <a:pt x="711" y="4747"/>
                    <a:pt x="303" y="4768"/>
                    <a:pt x="1" y="4851"/>
                  </a:cubicBezTo>
                  <a:cubicBezTo>
                    <a:pt x="303" y="5269"/>
                    <a:pt x="961" y="5655"/>
                    <a:pt x="1379" y="5801"/>
                  </a:cubicBezTo>
                  <a:cubicBezTo>
                    <a:pt x="1806" y="5949"/>
                    <a:pt x="2291" y="6024"/>
                    <a:pt x="2745" y="6024"/>
                  </a:cubicBezTo>
                  <a:cubicBezTo>
                    <a:pt x="2802" y="6024"/>
                    <a:pt x="2858" y="6023"/>
                    <a:pt x="2913" y="6021"/>
                  </a:cubicBezTo>
                  <a:cubicBezTo>
                    <a:pt x="3300" y="6000"/>
                    <a:pt x="3613" y="5937"/>
                    <a:pt x="3926" y="5707"/>
                  </a:cubicBezTo>
                  <a:cubicBezTo>
                    <a:pt x="4218" y="5488"/>
                    <a:pt x="4500" y="5175"/>
                    <a:pt x="4511" y="4789"/>
                  </a:cubicBezTo>
                  <a:cubicBezTo>
                    <a:pt x="4228" y="4789"/>
                    <a:pt x="3853" y="4789"/>
                    <a:pt x="3832" y="4517"/>
                  </a:cubicBezTo>
                  <a:cubicBezTo>
                    <a:pt x="3822" y="4434"/>
                    <a:pt x="3853" y="4350"/>
                    <a:pt x="3894" y="4277"/>
                  </a:cubicBezTo>
                  <a:cubicBezTo>
                    <a:pt x="4145" y="3682"/>
                    <a:pt x="4281" y="3045"/>
                    <a:pt x="4312" y="2409"/>
                  </a:cubicBezTo>
                  <a:cubicBezTo>
                    <a:pt x="4344" y="1782"/>
                    <a:pt x="4281" y="999"/>
                    <a:pt x="3853" y="550"/>
                  </a:cubicBezTo>
                  <a:cubicBezTo>
                    <a:pt x="3503" y="178"/>
                    <a:pt x="2981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2971850" y="3393150"/>
              <a:ext cx="68925" cy="91750"/>
            </a:xfrm>
            <a:custGeom>
              <a:rect b="b" l="l" r="r" t="t"/>
              <a:pathLst>
                <a:path extrusionOk="0" h="3670" w="2757">
                  <a:moveTo>
                    <a:pt x="1590" y="0"/>
                  </a:moveTo>
                  <a:cubicBezTo>
                    <a:pt x="1357" y="0"/>
                    <a:pt x="1130" y="31"/>
                    <a:pt x="971" y="75"/>
                  </a:cubicBezTo>
                  <a:cubicBezTo>
                    <a:pt x="84" y="326"/>
                    <a:pt x="0" y="1871"/>
                    <a:pt x="302" y="2539"/>
                  </a:cubicBezTo>
                  <a:cubicBezTo>
                    <a:pt x="439" y="2842"/>
                    <a:pt x="616" y="3281"/>
                    <a:pt x="887" y="3468"/>
                  </a:cubicBezTo>
                  <a:cubicBezTo>
                    <a:pt x="1070" y="3595"/>
                    <a:pt x="1291" y="3669"/>
                    <a:pt x="1511" y="3669"/>
                  </a:cubicBezTo>
                  <a:cubicBezTo>
                    <a:pt x="1618" y="3669"/>
                    <a:pt x="1724" y="3652"/>
                    <a:pt x="1827" y="3615"/>
                  </a:cubicBezTo>
                  <a:cubicBezTo>
                    <a:pt x="2244" y="3448"/>
                    <a:pt x="2453" y="2988"/>
                    <a:pt x="2557" y="2539"/>
                  </a:cubicBezTo>
                  <a:cubicBezTo>
                    <a:pt x="2620" y="2237"/>
                    <a:pt x="2662" y="1933"/>
                    <a:pt x="2683" y="1620"/>
                  </a:cubicBezTo>
                  <a:cubicBezTo>
                    <a:pt x="2714" y="1182"/>
                    <a:pt x="2756" y="629"/>
                    <a:pt x="2485" y="284"/>
                  </a:cubicBezTo>
                  <a:cubicBezTo>
                    <a:pt x="2332" y="74"/>
                    <a:pt x="1954" y="0"/>
                    <a:pt x="1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2974975" y="3438725"/>
              <a:ext cx="69700" cy="56875"/>
            </a:xfrm>
            <a:custGeom>
              <a:rect b="b" l="l" r="r" t="t"/>
              <a:pathLst>
                <a:path extrusionOk="0" h="2275" w="2788">
                  <a:moveTo>
                    <a:pt x="1639" y="0"/>
                  </a:moveTo>
                  <a:cubicBezTo>
                    <a:pt x="1535" y="0"/>
                    <a:pt x="1430" y="6"/>
                    <a:pt x="1326" y="17"/>
                  </a:cubicBezTo>
                  <a:cubicBezTo>
                    <a:pt x="1075" y="38"/>
                    <a:pt x="428" y="152"/>
                    <a:pt x="230" y="361"/>
                  </a:cubicBezTo>
                  <a:cubicBezTo>
                    <a:pt x="0" y="612"/>
                    <a:pt x="230" y="1196"/>
                    <a:pt x="334" y="1447"/>
                  </a:cubicBezTo>
                  <a:cubicBezTo>
                    <a:pt x="449" y="1687"/>
                    <a:pt x="574" y="1927"/>
                    <a:pt x="794" y="2073"/>
                  </a:cubicBezTo>
                  <a:cubicBezTo>
                    <a:pt x="1032" y="2242"/>
                    <a:pt x="1339" y="2274"/>
                    <a:pt x="1637" y="2274"/>
                  </a:cubicBezTo>
                  <a:cubicBezTo>
                    <a:pt x="1690" y="2274"/>
                    <a:pt x="1743" y="2273"/>
                    <a:pt x="1796" y="2272"/>
                  </a:cubicBezTo>
                  <a:cubicBezTo>
                    <a:pt x="1921" y="2261"/>
                    <a:pt x="2057" y="2230"/>
                    <a:pt x="2172" y="2188"/>
                  </a:cubicBezTo>
                  <a:cubicBezTo>
                    <a:pt x="2443" y="2094"/>
                    <a:pt x="2579" y="1812"/>
                    <a:pt x="2662" y="1437"/>
                  </a:cubicBezTo>
                  <a:cubicBezTo>
                    <a:pt x="2725" y="1154"/>
                    <a:pt x="2787" y="758"/>
                    <a:pt x="2736" y="539"/>
                  </a:cubicBezTo>
                  <a:cubicBezTo>
                    <a:pt x="2694" y="372"/>
                    <a:pt x="2569" y="173"/>
                    <a:pt x="2265" y="80"/>
                  </a:cubicBezTo>
                  <a:cubicBezTo>
                    <a:pt x="2057" y="24"/>
                    <a:pt x="1848" y="0"/>
                    <a:pt x="1639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2948375" y="3414325"/>
              <a:ext cx="24000" cy="9425"/>
            </a:xfrm>
            <a:custGeom>
              <a:rect b="b" l="l" r="r" t="t"/>
              <a:pathLst>
                <a:path extrusionOk="0" h="377" w="960">
                  <a:moveTo>
                    <a:pt x="93" y="1"/>
                  </a:moveTo>
                  <a:cubicBezTo>
                    <a:pt x="93" y="1"/>
                    <a:pt x="30" y="1"/>
                    <a:pt x="10" y="210"/>
                  </a:cubicBezTo>
                  <a:cubicBezTo>
                    <a:pt x="1" y="368"/>
                    <a:pt x="57" y="377"/>
                    <a:pt x="70" y="377"/>
                  </a:cubicBezTo>
                  <a:cubicBezTo>
                    <a:pt x="71" y="377"/>
                    <a:pt x="72" y="377"/>
                    <a:pt x="72" y="377"/>
                  </a:cubicBezTo>
                  <a:lnTo>
                    <a:pt x="960" y="37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2971575" y="3402850"/>
              <a:ext cx="86425" cy="89800"/>
            </a:xfrm>
            <a:custGeom>
              <a:rect b="b" l="l" r="r" t="t"/>
              <a:pathLst>
                <a:path extrusionOk="0" h="3592" w="3457">
                  <a:moveTo>
                    <a:pt x="575" y="0"/>
                  </a:moveTo>
                  <a:cubicBezTo>
                    <a:pt x="575" y="0"/>
                    <a:pt x="0" y="0"/>
                    <a:pt x="0" y="617"/>
                  </a:cubicBezTo>
                  <a:cubicBezTo>
                    <a:pt x="0" y="617"/>
                    <a:pt x="178" y="3039"/>
                    <a:pt x="784" y="3164"/>
                  </a:cubicBezTo>
                  <a:lnTo>
                    <a:pt x="2339" y="3592"/>
                  </a:lnTo>
                  <a:cubicBezTo>
                    <a:pt x="3101" y="3415"/>
                    <a:pt x="3456" y="617"/>
                    <a:pt x="3456" y="617"/>
                  </a:cubicBezTo>
                  <a:cubicBezTo>
                    <a:pt x="3456" y="0"/>
                    <a:pt x="2882" y="0"/>
                    <a:pt x="2882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2975225" y="3407025"/>
              <a:ext cx="79100" cy="30200"/>
            </a:xfrm>
            <a:custGeom>
              <a:rect b="b" l="l" r="r" t="t"/>
              <a:pathLst>
                <a:path extrusionOk="0" h="1208" w="3164">
                  <a:moveTo>
                    <a:pt x="596" y="0"/>
                  </a:moveTo>
                  <a:cubicBezTo>
                    <a:pt x="596" y="0"/>
                    <a:pt x="84" y="0"/>
                    <a:pt x="95" y="439"/>
                  </a:cubicBezTo>
                  <a:cubicBezTo>
                    <a:pt x="95" y="439"/>
                    <a:pt x="0" y="1076"/>
                    <a:pt x="533" y="1170"/>
                  </a:cubicBezTo>
                  <a:cubicBezTo>
                    <a:pt x="672" y="1195"/>
                    <a:pt x="796" y="1208"/>
                    <a:pt x="906" y="1208"/>
                  </a:cubicBezTo>
                  <a:cubicBezTo>
                    <a:pt x="1209" y="1208"/>
                    <a:pt x="1402" y="1107"/>
                    <a:pt x="1494" y="877"/>
                  </a:cubicBezTo>
                  <a:cubicBezTo>
                    <a:pt x="1556" y="731"/>
                    <a:pt x="1619" y="689"/>
                    <a:pt x="1671" y="679"/>
                  </a:cubicBezTo>
                  <a:lnTo>
                    <a:pt x="1775" y="679"/>
                  </a:lnTo>
                  <a:cubicBezTo>
                    <a:pt x="1828" y="689"/>
                    <a:pt x="1890" y="731"/>
                    <a:pt x="1953" y="877"/>
                  </a:cubicBezTo>
                  <a:cubicBezTo>
                    <a:pt x="2045" y="1107"/>
                    <a:pt x="2086" y="1208"/>
                    <a:pt x="2312" y="1208"/>
                  </a:cubicBezTo>
                  <a:cubicBezTo>
                    <a:pt x="2394" y="1208"/>
                    <a:pt x="2500" y="1195"/>
                    <a:pt x="2642" y="1170"/>
                  </a:cubicBezTo>
                  <a:cubicBezTo>
                    <a:pt x="3164" y="1076"/>
                    <a:pt x="3080" y="439"/>
                    <a:pt x="3080" y="439"/>
                  </a:cubicBezTo>
                  <a:cubicBezTo>
                    <a:pt x="3080" y="0"/>
                    <a:pt x="2579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2938675" y="3482275"/>
              <a:ext cx="119575" cy="33875"/>
            </a:xfrm>
            <a:custGeom>
              <a:rect b="b" l="l" r="r" t="t"/>
              <a:pathLst>
                <a:path extrusionOk="0" h="1355" w="4783">
                  <a:moveTo>
                    <a:pt x="4664" y="1"/>
                  </a:moveTo>
                  <a:cubicBezTo>
                    <a:pt x="4624" y="1"/>
                    <a:pt x="4588" y="13"/>
                    <a:pt x="4584" y="39"/>
                  </a:cubicBezTo>
                  <a:cubicBezTo>
                    <a:pt x="4448" y="592"/>
                    <a:pt x="4271" y="749"/>
                    <a:pt x="3853" y="957"/>
                  </a:cubicBezTo>
                  <a:cubicBezTo>
                    <a:pt x="3566" y="1109"/>
                    <a:pt x="3236" y="1157"/>
                    <a:pt x="2910" y="1157"/>
                  </a:cubicBezTo>
                  <a:cubicBezTo>
                    <a:pt x="2809" y="1157"/>
                    <a:pt x="2709" y="1153"/>
                    <a:pt x="2611" y="1145"/>
                  </a:cubicBezTo>
                  <a:cubicBezTo>
                    <a:pt x="1682" y="1104"/>
                    <a:pt x="847" y="801"/>
                    <a:pt x="241" y="91"/>
                  </a:cubicBezTo>
                  <a:cubicBezTo>
                    <a:pt x="226" y="73"/>
                    <a:pt x="197" y="66"/>
                    <a:pt x="166" y="66"/>
                  </a:cubicBezTo>
                  <a:cubicBezTo>
                    <a:pt x="93" y="66"/>
                    <a:pt x="1" y="101"/>
                    <a:pt x="1" y="101"/>
                  </a:cubicBezTo>
                  <a:cubicBezTo>
                    <a:pt x="681" y="957"/>
                    <a:pt x="1839" y="1354"/>
                    <a:pt x="2912" y="1354"/>
                  </a:cubicBezTo>
                  <a:cubicBezTo>
                    <a:pt x="2927" y="1354"/>
                    <a:pt x="2941" y="1354"/>
                    <a:pt x="2956" y="1354"/>
                  </a:cubicBezTo>
                  <a:cubicBezTo>
                    <a:pt x="3749" y="1354"/>
                    <a:pt x="4699" y="968"/>
                    <a:pt x="4782" y="60"/>
                  </a:cubicBezTo>
                  <a:cubicBezTo>
                    <a:pt x="4782" y="23"/>
                    <a:pt x="4719" y="1"/>
                    <a:pt x="4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2989025" y="3415825"/>
              <a:ext cx="10000" cy="9075"/>
            </a:xfrm>
            <a:custGeom>
              <a:rect b="b" l="l" r="r" t="t"/>
              <a:pathLst>
                <a:path extrusionOk="0" h="363" w="400">
                  <a:moveTo>
                    <a:pt x="70" y="0"/>
                  </a:moveTo>
                  <a:cubicBezTo>
                    <a:pt x="30" y="0"/>
                    <a:pt x="1" y="45"/>
                    <a:pt x="33" y="77"/>
                  </a:cubicBezTo>
                  <a:cubicBezTo>
                    <a:pt x="127" y="170"/>
                    <a:pt x="211" y="265"/>
                    <a:pt x="304" y="348"/>
                  </a:cubicBezTo>
                  <a:cubicBezTo>
                    <a:pt x="314" y="358"/>
                    <a:pt x="325" y="362"/>
                    <a:pt x="335" y="362"/>
                  </a:cubicBezTo>
                  <a:cubicBezTo>
                    <a:pt x="370" y="362"/>
                    <a:pt x="399" y="318"/>
                    <a:pt x="367" y="286"/>
                  </a:cubicBezTo>
                  <a:cubicBezTo>
                    <a:pt x="284" y="191"/>
                    <a:pt x="190" y="108"/>
                    <a:pt x="107" y="14"/>
                  </a:cubicBezTo>
                  <a:cubicBezTo>
                    <a:pt x="94" y="5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2982250" y="3417900"/>
              <a:ext cx="16775" cy="15600"/>
            </a:xfrm>
            <a:custGeom>
              <a:rect b="b" l="l" r="r" t="t"/>
              <a:pathLst>
                <a:path extrusionOk="0" h="624" w="671">
                  <a:moveTo>
                    <a:pt x="74" y="1"/>
                  </a:moveTo>
                  <a:cubicBezTo>
                    <a:pt x="36" y="1"/>
                    <a:pt x="1" y="45"/>
                    <a:pt x="33" y="77"/>
                  </a:cubicBezTo>
                  <a:lnTo>
                    <a:pt x="565" y="609"/>
                  </a:lnTo>
                  <a:cubicBezTo>
                    <a:pt x="575" y="619"/>
                    <a:pt x="587" y="623"/>
                    <a:pt x="598" y="623"/>
                  </a:cubicBezTo>
                  <a:cubicBezTo>
                    <a:pt x="635" y="623"/>
                    <a:pt x="670" y="579"/>
                    <a:pt x="638" y="547"/>
                  </a:cubicBezTo>
                  <a:lnTo>
                    <a:pt x="106" y="15"/>
                  </a:lnTo>
                  <a:cubicBezTo>
                    <a:pt x="96" y="5"/>
                    <a:pt x="85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2994775" y="3411650"/>
              <a:ext cx="9750" cy="8750"/>
            </a:xfrm>
            <a:custGeom>
              <a:rect b="b" l="l" r="r" t="t"/>
              <a:pathLst>
                <a:path extrusionOk="0" h="350" w="390">
                  <a:moveTo>
                    <a:pt x="74" y="0"/>
                  </a:moveTo>
                  <a:cubicBezTo>
                    <a:pt x="36" y="0"/>
                    <a:pt x="1" y="45"/>
                    <a:pt x="33" y="77"/>
                  </a:cubicBezTo>
                  <a:cubicBezTo>
                    <a:pt x="127" y="160"/>
                    <a:pt x="211" y="244"/>
                    <a:pt x="294" y="337"/>
                  </a:cubicBezTo>
                  <a:cubicBezTo>
                    <a:pt x="303" y="346"/>
                    <a:pt x="313" y="350"/>
                    <a:pt x="322" y="350"/>
                  </a:cubicBezTo>
                  <a:cubicBezTo>
                    <a:pt x="358" y="350"/>
                    <a:pt x="390" y="298"/>
                    <a:pt x="357" y="265"/>
                  </a:cubicBezTo>
                  <a:lnTo>
                    <a:pt x="106" y="14"/>
                  </a:lnTo>
                  <a:cubicBezTo>
                    <a:pt x="96" y="4"/>
                    <a:pt x="8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0875" y="3412175"/>
              <a:ext cx="18850" cy="17925"/>
            </a:xfrm>
            <a:custGeom>
              <a:rect b="b" l="l" r="r" t="t"/>
              <a:pathLst>
                <a:path extrusionOk="0" h="717" w="754">
                  <a:moveTo>
                    <a:pt x="64" y="0"/>
                  </a:moveTo>
                  <a:cubicBezTo>
                    <a:pt x="30" y="0"/>
                    <a:pt x="1" y="45"/>
                    <a:pt x="33" y="77"/>
                  </a:cubicBezTo>
                  <a:lnTo>
                    <a:pt x="659" y="703"/>
                  </a:lnTo>
                  <a:cubicBezTo>
                    <a:pt x="669" y="713"/>
                    <a:pt x="680" y="717"/>
                    <a:pt x="690" y="717"/>
                  </a:cubicBezTo>
                  <a:cubicBezTo>
                    <a:pt x="724" y="717"/>
                    <a:pt x="754" y="672"/>
                    <a:pt x="722" y="640"/>
                  </a:cubicBezTo>
                  <a:lnTo>
                    <a:pt x="95" y="14"/>
                  </a:lnTo>
                  <a:cubicBezTo>
                    <a:pt x="86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3031850" y="3415550"/>
              <a:ext cx="7875" cy="6975"/>
            </a:xfrm>
            <a:custGeom>
              <a:rect b="b" l="l" r="r" t="t"/>
              <a:pathLst>
                <a:path extrusionOk="0" h="279" w="315">
                  <a:moveTo>
                    <a:pt x="64" y="1"/>
                  </a:moveTo>
                  <a:cubicBezTo>
                    <a:pt x="30" y="1"/>
                    <a:pt x="0" y="45"/>
                    <a:pt x="32" y="77"/>
                  </a:cubicBezTo>
                  <a:lnTo>
                    <a:pt x="220" y="265"/>
                  </a:lnTo>
                  <a:cubicBezTo>
                    <a:pt x="230" y="275"/>
                    <a:pt x="241" y="279"/>
                    <a:pt x="251" y="279"/>
                  </a:cubicBezTo>
                  <a:cubicBezTo>
                    <a:pt x="285" y="279"/>
                    <a:pt x="315" y="234"/>
                    <a:pt x="283" y="202"/>
                  </a:cubicBezTo>
                  <a:lnTo>
                    <a:pt x="95" y="14"/>
                  </a:lnTo>
                  <a:cubicBezTo>
                    <a:pt x="85" y="5"/>
                    <a:pt x="74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3037325" y="3413475"/>
              <a:ext cx="6050" cy="4875"/>
            </a:xfrm>
            <a:custGeom>
              <a:rect b="b" l="l" r="r" t="t"/>
              <a:pathLst>
                <a:path extrusionOk="0" h="195" w="242">
                  <a:moveTo>
                    <a:pt x="64" y="0"/>
                  </a:moveTo>
                  <a:cubicBezTo>
                    <a:pt x="30" y="0"/>
                    <a:pt x="1" y="44"/>
                    <a:pt x="33" y="76"/>
                  </a:cubicBezTo>
                  <a:cubicBezTo>
                    <a:pt x="75" y="108"/>
                    <a:pt x="105" y="150"/>
                    <a:pt x="137" y="181"/>
                  </a:cubicBezTo>
                  <a:cubicBezTo>
                    <a:pt x="147" y="191"/>
                    <a:pt x="158" y="195"/>
                    <a:pt x="169" y="195"/>
                  </a:cubicBezTo>
                  <a:cubicBezTo>
                    <a:pt x="206" y="195"/>
                    <a:pt x="242" y="150"/>
                    <a:pt x="210" y="118"/>
                  </a:cubicBezTo>
                  <a:cubicBezTo>
                    <a:pt x="168" y="76"/>
                    <a:pt x="137" y="46"/>
                    <a:pt x="95" y="14"/>
                  </a:cubicBezTo>
                  <a:cubicBezTo>
                    <a:pt x="86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2805575" y="3491275"/>
              <a:ext cx="127675" cy="315325"/>
            </a:xfrm>
            <a:custGeom>
              <a:rect b="b" l="l" r="r" t="t"/>
              <a:pathLst>
                <a:path extrusionOk="0" h="12613" w="5107">
                  <a:moveTo>
                    <a:pt x="4180" y="1"/>
                  </a:moveTo>
                  <a:cubicBezTo>
                    <a:pt x="3423" y="1"/>
                    <a:pt x="3047" y="658"/>
                    <a:pt x="2621" y="1276"/>
                  </a:cubicBezTo>
                  <a:cubicBezTo>
                    <a:pt x="1775" y="2518"/>
                    <a:pt x="972" y="4701"/>
                    <a:pt x="648" y="6151"/>
                  </a:cubicBezTo>
                  <a:cubicBezTo>
                    <a:pt x="116" y="8511"/>
                    <a:pt x="1" y="11340"/>
                    <a:pt x="158" y="12280"/>
                  </a:cubicBezTo>
                  <a:cubicBezTo>
                    <a:pt x="203" y="12535"/>
                    <a:pt x="438" y="12613"/>
                    <a:pt x="729" y="12613"/>
                  </a:cubicBezTo>
                  <a:cubicBezTo>
                    <a:pt x="1045" y="12613"/>
                    <a:pt x="1426" y="12522"/>
                    <a:pt x="1703" y="12468"/>
                  </a:cubicBezTo>
                  <a:cubicBezTo>
                    <a:pt x="1692" y="10505"/>
                    <a:pt x="2089" y="8552"/>
                    <a:pt x="2872" y="6768"/>
                  </a:cubicBezTo>
                  <a:cubicBezTo>
                    <a:pt x="3133" y="6172"/>
                    <a:pt x="4229" y="4241"/>
                    <a:pt x="4719" y="2560"/>
                  </a:cubicBezTo>
                  <a:cubicBezTo>
                    <a:pt x="5106" y="1235"/>
                    <a:pt x="5064" y="34"/>
                    <a:pt x="4250" y="3"/>
                  </a:cubicBezTo>
                  <a:cubicBezTo>
                    <a:pt x="4226" y="2"/>
                    <a:pt x="4203" y="1"/>
                    <a:pt x="4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2806900" y="3782200"/>
              <a:ext cx="50125" cy="76175"/>
            </a:xfrm>
            <a:custGeom>
              <a:rect b="b" l="l" r="r" t="t"/>
              <a:pathLst>
                <a:path extrusionOk="0" h="3047" w="2005">
                  <a:moveTo>
                    <a:pt x="669" y="0"/>
                  </a:moveTo>
                  <a:cubicBezTo>
                    <a:pt x="338" y="0"/>
                    <a:pt x="51" y="65"/>
                    <a:pt x="42" y="204"/>
                  </a:cubicBezTo>
                  <a:cubicBezTo>
                    <a:pt x="0" y="726"/>
                    <a:pt x="219" y="2083"/>
                    <a:pt x="251" y="2376"/>
                  </a:cubicBezTo>
                  <a:cubicBezTo>
                    <a:pt x="282" y="2615"/>
                    <a:pt x="240" y="2710"/>
                    <a:pt x="376" y="2918"/>
                  </a:cubicBezTo>
                  <a:cubicBezTo>
                    <a:pt x="444" y="3017"/>
                    <a:pt x="540" y="3046"/>
                    <a:pt x="650" y="3046"/>
                  </a:cubicBezTo>
                  <a:cubicBezTo>
                    <a:pt x="760" y="3046"/>
                    <a:pt x="882" y="3017"/>
                    <a:pt x="1003" y="3002"/>
                  </a:cubicBezTo>
                  <a:cubicBezTo>
                    <a:pt x="1037" y="2996"/>
                    <a:pt x="1071" y="2994"/>
                    <a:pt x="1105" y="2994"/>
                  </a:cubicBezTo>
                  <a:cubicBezTo>
                    <a:pt x="1209" y="2994"/>
                    <a:pt x="1308" y="3014"/>
                    <a:pt x="1389" y="3014"/>
                  </a:cubicBezTo>
                  <a:cubicBezTo>
                    <a:pt x="1483" y="3014"/>
                    <a:pt x="1552" y="2988"/>
                    <a:pt x="1576" y="2877"/>
                  </a:cubicBezTo>
                  <a:cubicBezTo>
                    <a:pt x="1639" y="2626"/>
                    <a:pt x="1618" y="2501"/>
                    <a:pt x="1576" y="2250"/>
                  </a:cubicBezTo>
                  <a:cubicBezTo>
                    <a:pt x="1590" y="2246"/>
                    <a:pt x="1604" y="2245"/>
                    <a:pt x="1618" y="2245"/>
                  </a:cubicBezTo>
                  <a:cubicBezTo>
                    <a:pt x="1787" y="2245"/>
                    <a:pt x="1921" y="2522"/>
                    <a:pt x="1921" y="2522"/>
                  </a:cubicBezTo>
                  <a:cubicBezTo>
                    <a:pt x="2005" y="2355"/>
                    <a:pt x="2005" y="1958"/>
                    <a:pt x="1859" y="1833"/>
                  </a:cubicBezTo>
                  <a:cubicBezTo>
                    <a:pt x="1796" y="1770"/>
                    <a:pt x="1681" y="1687"/>
                    <a:pt x="1618" y="1613"/>
                  </a:cubicBezTo>
                  <a:cubicBezTo>
                    <a:pt x="1451" y="1425"/>
                    <a:pt x="1764" y="517"/>
                    <a:pt x="1660" y="288"/>
                  </a:cubicBezTo>
                  <a:cubicBezTo>
                    <a:pt x="1567" y="102"/>
                    <a:pt x="1084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2904550" y="3489325"/>
              <a:ext cx="29200" cy="115500"/>
            </a:xfrm>
            <a:custGeom>
              <a:rect b="b" l="l" r="r" t="t"/>
              <a:pathLst>
                <a:path extrusionOk="0" h="4620" w="1168">
                  <a:moveTo>
                    <a:pt x="403" y="0"/>
                  </a:moveTo>
                  <a:cubicBezTo>
                    <a:pt x="282" y="0"/>
                    <a:pt x="126" y="52"/>
                    <a:pt x="197" y="91"/>
                  </a:cubicBezTo>
                  <a:cubicBezTo>
                    <a:pt x="1001" y="540"/>
                    <a:pt x="1001" y="1542"/>
                    <a:pt x="771" y="2325"/>
                  </a:cubicBezTo>
                  <a:cubicBezTo>
                    <a:pt x="562" y="3077"/>
                    <a:pt x="301" y="3860"/>
                    <a:pt x="9" y="4591"/>
                  </a:cubicBezTo>
                  <a:cubicBezTo>
                    <a:pt x="1" y="4611"/>
                    <a:pt x="4" y="4620"/>
                    <a:pt x="12" y="4620"/>
                  </a:cubicBezTo>
                  <a:cubicBezTo>
                    <a:pt x="25" y="4620"/>
                    <a:pt x="52" y="4597"/>
                    <a:pt x="71" y="4559"/>
                  </a:cubicBezTo>
                  <a:cubicBezTo>
                    <a:pt x="468" y="3651"/>
                    <a:pt x="969" y="2691"/>
                    <a:pt x="1094" y="1688"/>
                  </a:cubicBezTo>
                  <a:cubicBezTo>
                    <a:pt x="1168" y="1041"/>
                    <a:pt x="948" y="300"/>
                    <a:pt x="500" y="18"/>
                  </a:cubicBezTo>
                  <a:cubicBezTo>
                    <a:pt x="477" y="5"/>
                    <a:pt x="442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1"/>
          <p:cNvSpPr txBox="1"/>
          <p:nvPr>
            <p:ph type="title"/>
          </p:nvPr>
        </p:nvSpPr>
        <p:spPr>
          <a:xfrm>
            <a:off x="4337950" y="1862525"/>
            <a:ext cx="434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grpSp>
        <p:nvGrpSpPr>
          <p:cNvPr id="426" name="Google Shape;426;p31"/>
          <p:cNvGrpSpPr/>
          <p:nvPr/>
        </p:nvGrpSpPr>
        <p:grpSpPr>
          <a:xfrm>
            <a:off x="1712553" y="910469"/>
            <a:ext cx="1543059" cy="3693035"/>
            <a:chOff x="2805575" y="3363275"/>
            <a:chExt cx="375075" cy="897675"/>
          </a:xfrm>
        </p:grpSpPr>
        <p:sp>
          <p:nvSpPr>
            <p:cNvPr id="427" name="Google Shape;427;p31"/>
            <p:cNvSpPr/>
            <p:nvPr/>
          </p:nvSpPr>
          <p:spPr>
            <a:xfrm>
              <a:off x="3053000" y="3486850"/>
              <a:ext cx="127650" cy="315350"/>
            </a:xfrm>
            <a:custGeom>
              <a:rect b="b" l="l" r="r" t="t"/>
              <a:pathLst>
                <a:path extrusionOk="0" h="12614" w="5106">
                  <a:moveTo>
                    <a:pt x="926" y="0"/>
                  </a:moveTo>
                  <a:cubicBezTo>
                    <a:pt x="903" y="0"/>
                    <a:pt x="880" y="1"/>
                    <a:pt x="856" y="2"/>
                  </a:cubicBezTo>
                  <a:cubicBezTo>
                    <a:pt x="53" y="34"/>
                    <a:pt x="0" y="1234"/>
                    <a:pt x="387" y="2560"/>
                  </a:cubicBezTo>
                  <a:cubicBezTo>
                    <a:pt x="877" y="4240"/>
                    <a:pt x="1974" y="6172"/>
                    <a:pt x="2234" y="6767"/>
                  </a:cubicBezTo>
                  <a:cubicBezTo>
                    <a:pt x="3018" y="8552"/>
                    <a:pt x="3415" y="10515"/>
                    <a:pt x="3404" y="12467"/>
                  </a:cubicBezTo>
                  <a:cubicBezTo>
                    <a:pt x="3683" y="12521"/>
                    <a:pt x="4069" y="12614"/>
                    <a:pt x="4386" y="12614"/>
                  </a:cubicBezTo>
                  <a:cubicBezTo>
                    <a:pt x="4673" y="12614"/>
                    <a:pt x="4904" y="12538"/>
                    <a:pt x="4949" y="12290"/>
                  </a:cubicBezTo>
                  <a:cubicBezTo>
                    <a:pt x="5106" y="11339"/>
                    <a:pt x="4990" y="8521"/>
                    <a:pt x="4468" y="6151"/>
                  </a:cubicBezTo>
                  <a:cubicBezTo>
                    <a:pt x="4145" y="4700"/>
                    <a:pt x="3331" y="2518"/>
                    <a:pt x="2485" y="1276"/>
                  </a:cubicBezTo>
                  <a:cubicBezTo>
                    <a:pt x="2059" y="658"/>
                    <a:pt x="1683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3129200" y="3777775"/>
              <a:ext cx="50150" cy="76350"/>
            </a:xfrm>
            <a:custGeom>
              <a:rect b="b" l="l" r="r" t="t"/>
              <a:pathLst>
                <a:path extrusionOk="0" h="3054" w="2006">
                  <a:moveTo>
                    <a:pt x="1344" y="0"/>
                  </a:moveTo>
                  <a:cubicBezTo>
                    <a:pt x="929" y="0"/>
                    <a:pt x="443" y="105"/>
                    <a:pt x="356" y="298"/>
                  </a:cubicBezTo>
                  <a:cubicBezTo>
                    <a:pt x="241" y="516"/>
                    <a:pt x="554" y="1425"/>
                    <a:pt x="387" y="1613"/>
                  </a:cubicBezTo>
                  <a:cubicBezTo>
                    <a:pt x="325" y="1686"/>
                    <a:pt x="210" y="1769"/>
                    <a:pt x="147" y="1832"/>
                  </a:cubicBezTo>
                  <a:cubicBezTo>
                    <a:pt x="1" y="1957"/>
                    <a:pt x="1" y="2354"/>
                    <a:pt x="84" y="2532"/>
                  </a:cubicBezTo>
                  <a:cubicBezTo>
                    <a:pt x="84" y="2532"/>
                    <a:pt x="228" y="2244"/>
                    <a:pt x="399" y="2244"/>
                  </a:cubicBezTo>
                  <a:cubicBezTo>
                    <a:pt x="412" y="2244"/>
                    <a:pt x="426" y="2246"/>
                    <a:pt x="439" y="2249"/>
                  </a:cubicBezTo>
                  <a:cubicBezTo>
                    <a:pt x="387" y="2500"/>
                    <a:pt x="377" y="2625"/>
                    <a:pt x="429" y="2876"/>
                  </a:cubicBezTo>
                  <a:cubicBezTo>
                    <a:pt x="458" y="2990"/>
                    <a:pt x="527" y="3017"/>
                    <a:pt x="619" y="3017"/>
                  </a:cubicBezTo>
                  <a:cubicBezTo>
                    <a:pt x="703" y="3017"/>
                    <a:pt x="805" y="2994"/>
                    <a:pt x="911" y="2994"/>
                  </a:cubicBezTo>
                  <a:cubicBezTo>
                    <a:pt x="941" y="2994"/>
                    <a:pt x="972" y="2996"/>
                    <a:pt x="1003" y="3001"/>
                  </a:cubicBezTo>
                  <a:cubicBezTo>
                    <a:pt x="1123" y="3022"/>
                    <a:pt x="1246" y="3053"/>
                    <a:pt x="1356" y="3053"/>
                  </a:cubicBezTo>
                  <a:cubicBezTo>
                    <a:pt x="1465" y="3053"/>
                    <a:pt x="1562" y="3022"/>
                    <a:pt x="1629" y="2918"/>
                  </a:cubicBezTo>
                  <a:cubicBezTo>
                    <a:pt x="1765" y="2709"/>
                    <a:pt x="1724" y="2615"/>
                    <a:pt x="1755" y="2375"/>
                  </a:cubicBezTo>
                  <a:cubicBezTo>
                    <a:pt x="1796" y="2093"/>
                    <a:pt x="2005" y="725"/>
                    <a:pt x="1963" y="203"/>
                  </a:cubicBezTo>
                  <a:cubicBezTo>
                    <a:pt x="1954" y="65"/>
                    <a:pt x="1671" y="0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3052475" y="3484875"/>
              <a:ext cx="29225" cy="115550"/>
            </a:xfrm>
            <a:custGeom>
              <a:rect b="b" l="l" r="r" t="t"/>
              <a:pathLst>
                <a:path extrusionOk="0" h="4622" w="1169">
                  <a:moveTo>
                    <a:pt x="765" y="0"/>
                  </a:moveTo>
                  <a:cubicBezTo>
                    <a:pt x="727" y="0"/>
                    <a:pt x="691" y="6"/>
                    <a:pt x="669" y="18"/>
                  </a:cubicBezTo>
                  <a:cubicBezTo>
                    <a:pt x="220" y="301"/>
                    <a:pt x="1" y="1041"/>
                    <a:pt x="84" y="1689"/>
                  </a:cubicBezTo>
                  <a:cubicBezTo>
                    <a:pt x="199" y="2691"/>
                    <a:pt x="700" y="3662"/>
                    <a:pt x="1107" y="4570"/>
                  </a:cubicBezTo>
                  <a:cubicBezTo>
                    <a:pt x="1120" y="4601"/>
                    <a:pt x="1143" y="4621"/>
                    <a:pt x="1156" y="4621"/>
                  </a:cubicBezTo>
                  <a:cubicBezTo>
                    <a:pt x="1165" y="4621"/>
                    <a:pt x="1168" y="4612"/>
                    <a:pt x="1160" y="4591"/>
                  </a:cubicBezTo>
                  <a:cubicBezTo>
                    <a:pt x="867" y="3871"/>
                    <a:pt x="617" y="3077"/>
                    <a:pt x="397" y="2326"/>
                  </a:cubicBezTo>
                  <a:cubicBezTo>
                    <a:pt x="178" y="1542"/>
                    <a:pt x="178" y="540"/>
                    <a:pt x="972" y="92"/>
                  </a:cubicBezTo>
                  <a:cubicBezTo>
                    <a:pt x="1043" y="52"/>
                    <a:pt x="886" y="0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2920950" y="3764925"/>
              <a:ext cx="178800" cy="426350"/>
            </a:xfrm>
            <a:custGeom>
              <a:rect b="b" l="l" r="r" t="t"/>
              <a:pathLst>
                <a:path extrusionOk="0" h="17054" w="7152">
                  <a:moveTo>
                    <a:pt x="1298" y="1"/>
                  </a:moveTo>
                  <a:cubicBezTo>
                    <a:pt x="774" y="1"/>
                    <a:pt x="353" y="41"/>
                    <a:pt x="303" y="174"/>
                  </a:cubicBezTo>
                  <a:cubicBezTo>
                    <a:pt x="0" y="1000"/>
                    <a:pt x="220" y="2920"/>
                    <a:pt x="271" y="3348"/>
                  </a:cubicBezTo>
                  <a:cubicBezTo>
                    <a:pt x="512" y="5478"/>
                    <a:pt x="564" y="7159"/>
                    <a:pt x="616" y="8453"/>
                  </a:cubicBezTo>
                  <a:cubicBezTo>
                    <a:pt x="700" y="10363"/>
                    <a:pt x="742" y="13757"/>
                    <a:pt x="1107" y="16815"/>
                  </a:cubicBezTo>
                  <a:cubicBezTo>
                    <a:pt x="1124" y="16954"/>
                    <a:pt x="1847" y="16985"/>
                    <a:pt x="2329" y="16985"/>
                  </a:cubicBezTo>
                  <a:cubicBezTo>
                    <a:pt x="2424" y="16985"/>
                    <a:pt x="2510" y="16984"/>
                    <a:pt x="2579" y="16982"/>
                  </a:cubicBezTo>
                  <a:cubicBezTo>
                    <a:pt x="3529" y="11063"/>
                    <a:pt x="3612" y="8630"/>
                    <a:pt x="3925" y="3463"/>
                  </a:cubicBezTo>
                  <a:cubicBezTo>
                    <a:pt x="4197" y="7482"/>
                    <a:pt x="4176" y="11606"/>
                    <a:pt x="4740" y="16909"/>
                  </a:cubicBezTo>
                  <a:cubicBezTo>
                    <a:pt x="4751" y="17013"/>
                    <a:pt x="4868" y="17054"/>
                    <a:pt x="5034" y="17054"/>
                  </a:cubicBezTo>
                  <a:cubicBezTo>
                    <a:pt x="5490" y="17054"/>
                    <a:pt x="6311" y="16745"/>
                    <a:pt x="6326" y="16554"/>
                  </a:cubicBezTo>
                  <a:cubicBezTo>
                    <a:pt x="6472" y="14446"/>
                    <a:pt x="6797" y="11919"/>
                    <a:pt x="6848" y="11063"/>
                  </a:cubicBezTo>
                  <a:cubicBezTo>
                    <a:pt x="7036" y="8171"/>
                    <a:pt x="7151" y="3661"/>
                    <a:pt x="7099" y="81"/>
                  </a:cubicBezTo>
                  <a:cubicBezTo>
                    <a:pt x="5940" y="81"/>
                    <a:pt x="4604" y="91"/>
                    <a:pt x="3445" y="91"/>
                  </a:cubicBezTo>
                  <a:cubicBezTo>
                    <a:pt x="3101" y="91"/>
                    <a:pt x="2084" y="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2938950" y="4129800"/>
              <a:ext cx="97375" cy="131150"/>
            </a:xfrm>
            <a:custGeom>
              <a:rect b="b" l="l" r="r" t="t"/>
              <a:pathLst>
                <a:path extrusionOk="0" h="5246" w="3895">
                  <a:moveTo>
                    <a:pt x="468" y="0"/>
                  </a:moveTo>
                  <a:cubicBezTo>
                    <a:pt x="300" y="0"/>
                    <a:pt x="142" y="2"/>
                    <a:pt x="1" y="7"/>
                  </a:cubicBezTo>
                  <a:cubicBezTo>
                    <a:pt x="32" y="1072"/>
                    <a:pt x="189" y="2523"/>
                    <a:pt x="178" y="3515"/>
                  </a:cubicBezTo>
                  <a:cubicBezTo>
                    <a:pt x="178" y="3577"/>
                    <a:pt x="53" y="4340"/>
                    <a:pt x="73" y="4402"/>
                  </a:cubicBezTo>
                  <a:cubicBezTo>
                    <a:pt x="145" y="4530"/>
                    <a:pt x="1952" y="5245"/>
                    <a:pt x="3052" y="5245"/>
                  </a:cubicBezTo>
                  <a:cubicBezTo>
                    <a:pt x="3395" y="5245"/>
                    <a:pt x="3669" y="5176"/>
                    <a:pt x="3801" y="4997"/>
                  </a:cubicBezTo>
                  <a:cubicBezTo>
                    <a:pt x="3894" y="4872"/>
                    <a:pt x="3884" y="4277"/>
                    <a:pt x="3341" y="4006"/>
                  </a:cubicBezTo>
                  <a:cubicBezTo>
                    <a:pt x="3007" y="3839"/>
                    <a:pt x="2673" y="3692"/>
                    <a:pt x="2339" y="3535"/>
                  </a:cubicBezTo>
                  <a:cubicBezTo>
                    <a:pt x="2266" y="3504"/>
                    <a:pt x="2182" y="3463"/>
                    <a:pt x="2140" y="3400"/>
                  </a:cubicBezTo>
                  <a:cubicBezTo>
                    <a:pt x="2110" y="3337"/>
                    <a:pt x="2110" y="3264"/>
                    <a:pt x="2110" y="3191"/>
                  </a:cubicBezTo>
                  <a:cubicBezTo>
                    <a:pt x="2110" y="2554"/>
                    <a:pt x="2318" y="696"/>
                    <a:pt x="2318" y="59"/>
                  </a:cubicBezTo>
                  <a:cubicBezTo>
                    <a:pt x="1803" y="27"/>
                    <a:pt x="1072" y="0"/>
                    <a:pt x="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3031600" y="4127900"/>
              <a:ext cx="103125" cy="115125"/>
            </a:xfrm>
            <a:custGeom>
              <a:rect b="b" l="l" r="r" t="t"/>
              <a:pathLst>
                <a:path extrusionOk="0" h="4605" w="4125">
                  <a:moveTo>
                    <a:pt x="454" y="1"/>
                  </a:moveTo>
                  <a:cubicBezTo>
                    <a:pt x="296" y="1"/>
                    <a:pt x="143" y="3"/>
                    <a:pt x="0" y="10"/>
                  </a:cubicBezTo>
                  <a:cubicBezTo>
                    <a:pt x="42" y="824"/>
                    <a:pt x="209" y="2996"/>
                    <a:pt x="209" y="3236"/>
                  </a:cubicBezTo>
                  <a:cubicBezTo>
                    <a:pt x="209" y="3319"/>
                    <a:pt x="95" y="4196"/>
                    <a:pt x="126" y="4269"/>
                  </a:cubicBezTo>
                  <a:cubicBezTo>
                    <a:pt x="199" y="4405"/>
                    <a:pt x="408" y="4467"/>
                    <a:pt x="564" y="4488"/>
                  </a:cubicBezTo>
                  <a:cubicBezTo>
                    <a:pt x="1161" y="4560"/>
                    <a:pt x="1931" y="4605"/>
                    <a:pt x="2589" y="4605"/>
                  </a:cubicBezTo>
                  <a:cubicBezTo>
                    <a:pt x="3266" y="4605"/>
                    <a:pt x="3825" y="4558"/>
                    <a:pt x="3957" y="4447"/>
                  </a:cubicBezTo>
                  <a:cubicBezTo>
                    <a:pt x="4124" y="4082"/>
                    <a:pt x="3759" y="3622"/>
                    <a:pt x="3414" y="3465"/>
                  </a:cubicBezTo>
                  <a:cubicBezTo>
                    <a:pt x="3060" y="3298"/>
                    <a:pt x="2099" y="3236"/>
                    <a:pt x="2036" y="3142"/>
                  </a:cubicBezTo>
                  <a:cubicBezTo>
                    <a:pt x="2005" y="3089"/>
                    <a:pt x="2255" y="10"/>
                    <a:pt x="2214" y="10"/>
                  </a:cubicBezTo>
                  <a:lnTo>
                    <a:pt x="2214" y="10"/>
                  </a:lnTo>
                  <a:cubicBezTo>
                    <a:pt x="2076" y="17"/>
                    <a:pt x="1929" y="19"/>
                    <a:pt x="1775" y="19"/>
                  </a:cubicBezTo>
                  <a:cubicBezTo>
                    <a:pt x="1351" y="19"/>
                    <a:pt x="882" y="1"/>
                    <a:pt x="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2889625" y="3481525"/>
              <a:ext cx="208800" cy="293375"/>
            </a:xfrm>
            <a:custGeom>
              <a:rect b="b" l="l" r="r" t="t"/>
              <a:pathLst>
                <a:path extrusionOk="0" h="11735" w="8352">
                  <a:moveTo>
                    <a:pt x="3612" y="1"/>
                  </a:moveTo>
                  <a:cubicBezTo>
                    <a:pt x="3502" y="1"/>
                    <a:pt x="3391" y="2"/>
                    <a:pt x="3278" y="6"/>
                  </a:cubicBezTo>
                  <a:cubicBezTo>
                    <a:pt x="2485" y="38"/>
                    <a:pt x="1796" y="131"/>
                    <a:pt x="888" y="393"/>
                  </a:cubicBezTo>
                  <a:cubicBezTo>
                    <a:pt x="543" y="486"/>
                    <a:pt x="689" y="1228"/>
                    <a:pt x="617" y="1583"/>
                  </a:cubicBezTo>
                  <a:cubicBezTo>
                    <a:pt x="0" y="4694"/>
                    <a:pt x="1681" y="8358"/>
                    <a:pt x="1556" y="11510"/>
                  </a:cubicBezTo>
                  <a:cubicBezTo>
                    <a:pt x="1550" y="11631"/>
                    <a:pt x="2923" y="11734"/>
                    <a:pt x="4491" y="11734"/>
                  </a:cubicBezTo>
                  <a:cubicBezTo>
                    <a:pt x="5910" y="11734"/>
                    <a:pt x="7489" y="11650"/>
                    <a:pt x="8352" y="11417"/>
                  </a:cubicBezTo>
                  <a:cubicBezTo>
                    <a:pt x="8258" y="8118"/>
                    <a:pt x="8217" y="6761"/>
                    <a:pt x="8289" y="4057"/>
                  </a:cubicBezTo>
                  <a:cubicBezTo>
                    <a:pt x="8321" y="3044"/>
                    <a:pt x="7684" y="340"/>
                    <a:pt x="7569" y="268"/>
                  </a:cubicBezTo>
                  <a:cubicBezTo>
                    <a:pt x="7469" y="197"/>
                    <a:pt x="6805" y="58"/>
                    <a:pt x="6645" y="58"/>
                  </a:cubicBezTo>
                  <a:cubicBezTo>
                    <a:pt x="6639" y="58"/>
                    <a:pt x="6634" y="58"/>
                    <a:pt x="6630" y="59"/>
                  </a:cubicBezTo>
                  <a:cubicBezTo>
                    <a:pt x="6407" y="87"/>
                    <a:pt x="6178" y="98"/>
                    <a:pt x="5942" y="98"/>
                  </a:cubicBezTo>
                  <a:cubicBezTo>
                    <a:pt x="5231" y="98"/>
                    <a:pt x="4458" y="1"/>
                    <a:pt x="3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3014125" y="3511950"/>
              <a:ext cx="14625" cy="339650"/>
            </a:xfrm>
            <a:custGeom>
              <a:rect b="b" l="l" r="r" t="t"/>
              <a:pathLst>
                <a:path extrusionOk="0" h="13586" w="585">
                  <a:moveTo>
                    <a:pt x="69" y="0"/>
                  </a:moveTo>
                  <a:cubicBezTo>
                    <a:pt x="34" y="0"/>
                    <a:pt x="0" y="21"/>
                    <a:pt x="0" y="63"/>
                  </a:cubicBezTo>
                  <a:cubicBezTo>
                    <a:pt x="293" y="4552"/>
                    <a:pt x="355" y="8697"/>
                    <a:pt x="126" y="13196"/>
                  </a:cubicBezTo>
                  <a:cubicBezTo>
                    <a:pt x="115" y="13258"/>
                    <a:pt x="156" y="13530"/>
                    <a:pt x="198" y="13582"/>
                  </a:cubicBezTo>
                  <a:cubicBezTo>
                    <a:pt x="200" y="13584"/>
                    <a:pt x="203" y="13586"/>
                    <a:pt x="205" y="13586"/>
                  </a:cubicBezTo>
                  <a:cubicBezTo>
                    <a:pt x="246" y="13586"/>
                    <a:pt x="303" y="13244"/>
                    <a:pt x="314" y="13175"/>
                  </a:cubicBezTo>
                  <a:cubicBezTo>
                    <a:pt x="553" y="8707"/>
                    <a:pt x="585" y="4531"/>
                    <a:pt x="146" y="63"/>
                  </a:cubicBezTo>
                  <a:cubicBezTo>
                    <a:pt x="141" y="21"/>
                    <a:pt x="105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2926950" y="3764575"/>
              <a:ext cx="173275" cy="13950"/>
            </a:xfrm>
            <a:custGeom>
              <a:rect b="b" l="l" r="r" t="t"/>
              <a:pathLst>
                <a:path extrusionOk="0" h="558" w="6931">
                  <a:moveTo>
                    <a:pt x="6864" y="0"/>
                  </a:moveTo>
                  <a:cubicBezTo>
                    <a:pt x="6862" y="0"/>
                    <a:pt x="6860" y="0"/>
                    <a:pt x="6859" y="1"/>
                  </a:cubicBezTo>
                  <a:cubicBezTo>
                    <a:pt x="5775" y="179"/>
                    <a:pt x="4382" y="318"/>
                    <a:pt x="2963" y="318"/>
                  </a:cubicBezTo>
                  <a:cubicBezTo>
                    <a:pt x="1977" y="318"/>
                    <a:pt x="979" y="251"/>
                    <a:pt x="63" y="84"/>
                  </a:cubicBezTo>
                  <a:cubicBezTo>
                    <a:pt x="31" y="84"/>
                    <a:pt x="21" y="126"/>
                    <a:pt x="11" y="168"/>
                  </a:cubicBezTo>
                  <a:cubicBezTo>
                    <a:pt x="1" y="241"/>
                    <a:pt x="31" y="262"/>
                    <a:pt x="31" y="262"/>
                  </a:cubicBezTo>
                  <a:cubicBezTo>
                    <a:pt x="1311" y="477"/>
                    <a:pt x="2303" y="558"/>
                    <a:pt x="3172" y="558"/>
                  </a:cubicBezTo>
                  <a:cubicBezTo>
                    <a:pt x="4494" y="558"/>
                    <a:pt x="5530" y="371"/>
                    <a:pt x="6859" y="188"/>
                  </a:cubicBezTo>
                  <a:cubicBezTo>
                    <a:pt x="6930" y="179"/>
                    <a:pt x="6922" y="0"/>
                    <a:pt x="6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076325" y="3486525"/>
              <a:ext cx="22900" cy="111575"/>
            </a:xfrm>
            <a:custGeom>
              <a:rect b="b" l="l" r="r" t="t"/>
              <a:pathLst>
                <a:path extrusionOk="0" h="4463" w="916">
                  <a:moveTo>
                    <a:pt x="20" y="1"/>
                  </a:moveTo>
                  <a:cubicBezTo>
                    <a:pt x="6" y="1"/>
                    <a:pt x="0" y="8"/>
                    <a:pt x="7" y="26"/>
                  </a:cubicBezTo>
                  <a:cubicBezTo>
                    <a:pt x="582" y="1425"/>
                    <a:pt x="728" y="2928"/>
                    <a:pt x="811" y="4420"/>
                  </a:cubicBezTo>
                  <a:cubicBezTo>
                    <a:pt x="811" y="4450"/>
                    <a:pt x="812" y="4462"/>
                    <a:pt x="813" y="4462"/>
                  </a:cubicBezTo>
                  <a:cubicBezTo>
                    <a:pt x="816" y="4462"/>
                    <a:pt x="821" y="4360"/>
                    <a:pt x="821" y="4274"/>
                  </a:cubicBezTo>
                  <a:cubicBezTo>
                    <a:pt x="916" y="2813"/>
                    <a:pt x="602" y="944"/>
                    <a:pt x="257" y="161"/>
                  </a:cubicBezTo>
                  <a:cubicBezTo>
                    <a:pt x="233" y="104"/>
                    <a:pt x="72" y="1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2933750" y="3687475"/>
              <a:ext cx="50375" cy="9125"/>
            </a:xfrm>
            <a:custGeom>
              <a:rect b="b" l="l" r="r" t="t"/>
              <a:pathLst>
                <a:path extrusionOk="0" h="365" w="2015">
                  <a:moveTo>
                    <a:pt x="1098" y="1"/>
                  </a:moveTo>
                  <a:cubicBezTo>
                    <a:pt x="784" y="1"/>
                    <a:pt x="465" y="30"/>
                    <a:pt x="177" y="47"/>
                  </a:cubicBezTo>
                  <a:cubicBezTo>
                    <a:pt x="14" y="67"/>
                    <a:pt x="0" y="308"/>
                    <a:pt x="166" y="308"/>
                  </a:cubicBezTo>
                  <a:cubicBezTo>
                    <a:pt x="170" y="308"/>
                    <a:pt x="173" y="308"/>
                    <a:pt x="177" y="308"/>
                  </a:cubicBezTo>
                  <a:cubicBezTo>
                    <a:pt x="202" y="307"/>
                    <a:pt x="227" y="307"/>
                    <a:pt x="253" y="307"/>
                  </a:cubicBezTo>
                  <a:cubicBezTo>
                    <a:pt x="662" y="307"/>
                    <a:pt x="1088" y="364"/>
                    <a:pt x="1503" y="364"/>
                  </a:cubicBezTo>
                  <a:cubicBezTo>
                    <a:pt x="1615" y="364"/>
                    <a:pt x="1727" y="360"/>
                    <a:pt x="1837" y="349"/>
                  </a:cubicBezTo>
                  <a:cubicBezTo>
                    <a:pt x="1973" y="329"/>
                    <a:pt x="2014" y="141"/>
                    <a:pt x="1868" y="89"/>
                  </a:cubicBezTo>
                  <a:cubicBezTo>
                    <a:pt x="1629" y="22"/>
                    <a:pt x="1365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2935300" y="3707325"/>
              <a:ext cx="38375" cy="9100"/>
            </a:xfrm>
            <a:custGeom>
              <a:rect b="b" l="l" r="r" t="t"/>
              <a:pathLst>
                <a:path extrusionOk="0" h="364" w="1535">
                  <a:moveTo>
                    <a:pt x="786" y="0"/>
                  </a:moveTo>
                  <a:cubicBezTo>
                    <a:pt x="566" y="0"/>
                    <a:pt x="344" y="27"/>
                    <a:pt x="168" y="46"/>
                  </a:cubicBezTo>
                  <a:cubicBezTo>
                    <a:pt x="11" y="67"/>
                    <a:pt x="1" y="318"/>
                    <a:pt x="168" y="318"/>
                  </a:cubicBezTo>
                  <a:cubicBezTo>
                    <a:pt x="397" y="318"/>
                    <a:pt x="616" y="318"/>
                    <a:pt x="836" y="328"/>
                  </a:cubicBezTo>
                  <a:cubicBezTo>
                    <a:pt x="964" y="341"/>
                    <a:pt x="1092" y="364"/>
                    <a:pt x="1221" y="364"/>
                  </a:cubicBezTo>
                  <a:cubicBezTo>
                    <a:pt x="1291" y="364"/>
                    <a:pt x="1361" y="357"/>
                    <a:pt x="1430" y="339"/>
                  </a:cubicBezTo>
                  <a:cubicBezTo>
                    <a:pt x="1514" y="307"/>
                    <a:pt x="1535" y="193"/>
                    <a:pt x="1451" y="151"/>
                  </a:cubicBezTo>
                  <a:cubicBezTo>
                    <a:pt x="1280" y="34"/>
                    <a:pt x="1035" y="0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2937450" y="3725075"/>
              <a:ext cx="24225" cy="9975"/>
            </a:xfrm>
            <a:custGeom>
              <a:rect b="b" l="l" r="r" t="t"/>
              <a:pathLst>
                <a:path extrusionOk="0" h="399" w="969">
                  <a:moveTo>
                    <a:pt x="212" y="0"/>
                  </a:moveTo>
                  <a:cubicBezTo>
                    <a:pt x="52" y="0"/>
                    <a:pt x="0" y="247"/>
                    <a:pt x="175" y="286"/>
                  </a:cubicBezTo>
                  <a:cubicBezTo>
                    <a:pt x="290" y="307"/>
                    <a:pt x="405" y="339"/>
                    <a:pt x="520" y="360"/>
                  </a:cubicBezTo>
                  <a:cubicBezTo>
                    <a:pt x="599" y="374"/>
                    <a:pt x="678" y="398"/>
                    <a:pt x="754" y="398"/>
                  </a:cubicBezTo>
                  <a:cubicBezTo>
                    <a:pt x="788" y="398"/>
                    <a:pt x="822" y="393"/>
                    <a:pt x="854" y="380"/>
                  </a:cubicBezTo>
                  <a:cubicBezTo>
                    <a:pt x="938" y="349"/>
                    <a:pt x="969" y="255"/>
                    <a:pt x="906" y="182"/>
                  </a:cubicBezTo>
                  <a:cubicBezTo>
                    <a:pt x="822" y="98"/>
                    <a:pt x="718" y="88"/>
                    <a:pt x="604" y="67"/>
                  </a:cubicBezTo>
                  <a:cubicBezTo>
                    <a:pt x="488" y="46"/>
                    <a:pt x="363" y="25"/>
                    <a:pt x="249" y="5"/>
                  </a:cubicBezTo>
                  <a:cubicBezTo>
                    <a:pt x="236" y="2"/>
                    <a:pt x="223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2942475" y="3738975"/>
              <a:ext cx="20775" cy="8325"/>
            </a:xfrm>
            <a:custGeom>
              <a:rect b="b" l="l" r="r" t="t"/>
              <a:pathLst>
                <a:path extrusionOk="0" h="333" w="831">
                  <a:moveTo>
                    <a:pt x="176" y="0"/>
                  </a:moveTo>
                  <a:cubicBezTo>
                    <a:pt x="25" y="0"/>
                    <a:pt x="1" y="264"/>
                    <a:pt x="152" y="284"/>
                  </a:cubicBezTo>
                  <a:cubicBezTo>
                    <a:pt x="283" y="305"/>
                    <a:pt x="415" y="332"/>
                    <a:pt x="546" y="332"/>
                  </a:cubicBezTo>
                  <a:cubicBezTo>
                    <a:pt x="603" y="332"/>
                    <a:pt x="659" y="327"/>
                    <a:pt x="716" y="315"/>
                  </a:cubicBezTo>
                  <a:cubicBezTo>
                    <a:pt x="809" y="294"/>
                    <a:pt x="830" y="148"/>
                    <a:pt x="747" y="106"/>
                  </a:cubicBezTo>
                  <a:cubicBezTo>
                    <a:pt x="580" y="22"/>
                    <a:pt x="382" y="22"/>
                    <a:pt x="194" y="1"/>
                  </a:cubicBezTo>
                  <a:cubicBezTo>
                    <a:pt x="188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932175" y="3668050"/>
              <a:ext cx="22975" cy="7525"/>
            </a:xfrm>
            <a:custGeom>
              <a:rect b="b" l="l" r="r" t="t"/>
              <a:pathLst>
                <a:path extrusionOk="0" h="301" w="919">
                  <a:moveTo>
                    <a:pt x="516" y="0"/>
                  </a:moveTo>
                  <a:cubicBezTo>
                    <a:pt x="403" y="0"/>
                    <a:pt x="287" y="15"/>
                    <a:pt x="177" y="20"/>
                  </a:cubicBezTo>
                  <a:cubicBezTo>
                    <a:pt x="0" y="31"/>
                    <a:pt x="0" y="281"/>
                    <a:pt x="177" y="281"/>
                  </a:cubicBezTo>
                  <a:cubicBezTo>
                    <a:pt x="287" y="286"/>
                    <a:pt x="403" y="301"/>
                    <a:pt x="516" y="301"/>
                  </a:cubicBezTo>
                  <a:cubicBezTo>
                    <a:pt x="619" y="301"/>
                    <a:pt x="720" y="289"/>
                    <a:pt x="815" y="249"/>
                  </a:cubicBezTo>
                  <a:cubicBezTo>
                    <a:pt x="919" y="208"/>
                    <a:pt x="919" y="93"/>
                    <a:pt x="815" y="52"/>
                  </a:cubicBezTo>
                  <a:cubicBezTo>
                    <a:pt x="720" y="12"/>
                    <a:pt x="61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932025" y="3492975"/>
              <a:ext cx="57775" cy="33900"/>
            </a:xfrm>
            <a:custGeom>
              <a:rect b="b" l="l" r="r" t="t"/>
              <a:pathLst>
                <a:path extrusionOk="0" h="1356" w="2311">
                  <a:moveTo>
                    <a:pt x="125" y="0"/>
                  </a:moveTo>
                  <a:cubicBezTo>
                    <a:pt x="61" y="0"/>
                    <a:pt x="0" y="83"/>
                    <a:pt x="58" y="133"/>
                  </a:cubicBezTo>
                  <a:cubicBezTo>
                    <a:pt x="633" y="645"/>
                    <a:pt x="1426" y="1271"/>
                    <a:pt x="2199" y="1355"/>
                  </a:cubicBezTo>
                  <a:cubicBezTo>
                    <a:pt x="2202" y="1355"/>
                    <a:pt x="2206" y="1355"/>
                    <a:pt x="2209" y="1355"/>
                  </a:cubicBezTo>
                  <a:cubicBezTo>
                    <a:pt x="2294" y="1355"/>
                    <a:pt x="2311" y="1238"/>
                    <a:pt x="2250" y="1198"/>
                  </a:cubicBezTo>
                  <a:cubicBezTo>
                    <a:pt x="1927" y="1000"/>
                    <a:pt x="1551" y="905"/>
                    <a:pt x="1217" y="728"/>
                  </a:cubicBezTo>
                  <a:cubicBezTo>
                    <a:pt x="841" y="529"/>
                    <a:pt x="497" y="290"/>
                    <a:pt x="173" y="18"/>
                  </a:cubicBezTo>
                  <a:cubicBezTo>
                    <a:pt x="158" y="6"/>
                    <a:pt x="142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2937825" y="3513600"/>
              <a:ext cx="35075" cy="19525"/>
            </a:xfrm>
            <a:custGeom>
              <a:rect b="b" l="l" r="r" t="t"/>
              <a:pathLst>
                <a:path extrusionOk="0" h="781" w="1403">
                  <a:moveTo>
                    <a:pt x="138" y="1"/>
                  </a:moveTo>
                  <a:cubicBezTo>
                    <a:pt x="51" y="1"/>
                    <a:pt x="0" y="136"/>
                    <a:pt x="88" y="206"/>
                  </a:cubicBezTo>
                  <a:cubicBezTo>
                    <a:pt x="432" y="456"/>
                    <a:pt x="860" y="738"/>
                    <a:pt x="1298" y="780"/>
                  </a:cubicBezTo>
                  <a:cubicBezTo>
                    <a:pt x="1382" y="780"/>
                    <a:pt x="1403" y="665"/>
                    <a:pt x="1340" y="623"/>
                  </a:cubicBezTo>
                  <a:cubicBezTo>
                    <a:pt x="1152" y="509"/>
                    <a:pt x="944" y="446"/>
                    <a:pt x="745" y="352"/>
                  </a:cubicBezTo>
                  <a:cubicBezTo>
                    <a:pt x="547" y="258"/>
                    <a:pt x="369" y="143"/>
                    <a:pt x="192" y="18"/>
                  </a:cubicBezTo>
                  <a:cubicBezTo>
                    <a:pt x="173" y="6"/>
                    <a:pt x="155" y="1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2944475" y="3535050"/>
              <a:ext cx="22950" cy="10125"/>
            </a:xfrm>
            <a:custGeom>
              <a:rect b="b" l="l" r="r" t="t"/>
              <a:pathLst>
                <a:path extrusionOk="0" h="405" w="918">
                  <a:moveTo>
                    <a:pt x="172" y="1"/>
                  </a:moveTo>
                  <a:cubicBezTo>
                    <a:pt x="43" y="1"/>
                    <a:pt x="0" y="208"/>
                    <a:pt x="135" y="256"/>
                  </a:cubicBezTo>
                  <a:cubicBezTo>
                    <a:pt x="316" y="304"/>
                    <a:pt x="534" y="405"/>
                    <a:pt x="738" y="405"/>
                  </a:cubicBezTo>
                  <a:cubicBezTo>
                    <a:pt x="756" y="405"/>
                    <a:pt x="774" y="404"/>
                    <a:pt x="792" y="402"/>
                  </a:cubicBezTo>
                  <a:cubicBezTo>
                    <a:pt x="886" y="402"/>
                    <a:pt x="917" y="287"/>
                    <a:pt x="834" y="224"/>
                  </a:cubicBezTo>
                  <a:cubicBezTo>
                    <a:pt x="667" y="99"/>
                    <a:pt x="406" y="68"/>
                    <a:pt x="207" y="6"/>
                  </a:cubicBezTo>
                  <a:cubicBezTo>
                    <a:pt x="195" y="2"/>
                    <a:pt x="183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3032125" y="3517100"/>
              <a:ext cx="21950" cy="9025"/>
            </a:xfrm>
            <a:custGeom>
              <a:rect b="b" l="l" r="r" t="t"/>
              <a:pathLst>
                <a:path extrusionOk="0" h="361" w="878">
                  <a:moveTo>
                    <a:pt x="658" y="0"/>
                  </a:moveTo>
                  <a:cubicBezTo>
                    <a:pt x="484" y="0"/>
                    <a:pt x="301" y="79"/>
                    <a:pt x="146" y="118"/>
                  </a:cubicBezTo>
                  <a:cubicBezTo>
                    <a:pt x="0" y="157"/>
                    <a:pt x="54" y="361"/>
                    <a:pt x="182" y="361"/>
                  </a:cubicBezTo>
                  <a:cubicBezTo>
                    <a:pt x="191" y="361"/>
                    <a:pt x="200" y="360"/>
                    <a:pt x="209" y="358"/>
                  </a:cubicBezTo>
                  <a:cubicBezTo>
                    <a:pt x="408" y="327"/>
                    <a:pt x="700" y="327"/>
                    <a:pt x="846" y="160"/>
                  </a:cubicBezTo>
                  <a:cubicBezTo>
                    <a:pt x="877" y="128"/>
                    <a:pt x="877" y="56"/>
                    <a:pt x="835" y="35"/>
                  </a:cubicBezTo>
                  <a:cubicBezTo>
                    <a:pt x="779" y="10"/>
                    <a:pt x="719" y="0"/>
                    <a:pt x="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3031875" y="3539575"/>
              <a:ext cx="15400" cy="6300"/>
            </a:xfrm>
            <a:custGeom>
              <a:rect b="b" l="l" r="r" t="t"/>
              <a:pathLst>
                <a:path extrusionOk="0" h="252" w="616">
                  <a:moveTo>
                    <a:pt x="397" y="1"/>
                  </a:moveTo>
                  <a:cubicBezTo>
                    <a:pt x="372" y="1"/>
                    <a:pt x="347" y="2"/>
                    <a:pt x="323" y="2"/>
                  </a:cubicBezTo>
                  <a:cubicBezTo>
                    <a:pt x="251" y="13"/>
                    <a:pt x="167" y="13"/>
                    <a:pt x="94" y="23"/>
                  </a:cubicBezTo>
                  <a:cubicBezTo>
                    <a:pt x="0" y="43"/>
                    <a:pt x="0" y="200"/>
                    <a:pt x="94" y="221"/>
                  </a:cubicBezTo>
                  <a:cubicBezTo>
                    <a:pt x="167" y="242"/>
                    <a:pt x="251" y="242"/>
                    <a:pt x="323" y="242"/>
                  </a:cubicBezTo>
                  <a:cubicBezTo>
                    <a:pt x="356" y="247"/>
                    <a:pt x="391" y="251"/>
                    <a:pt x="426" y="251"/>
                  </a:cubicBezTo>
                  <a:cubicBezTo>
                    <a:pt x="468" y="251"/>
                    <a:pt x="509" y="244"/>
                    <a:pt x="543" y="221"/>
                  </a:cubicBezTo>
                  <a:cubicBezTo>
                    <a:pt x="616" y="169"/>
                    <a:pt x="616" y="75"/>
                    <a:pt x="543" y="33"/>
                  </a:cubicBezTo>
                  <a:cubicBezTo>
                    <a:pt x="501" y="5"/>
                    <a:pt x="449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032400" y="3559450"/>
              <a:ext cx="15925" cy="6550"/>
            </a:xfrm>
            <a:custGeom>
              <a:rect b="b" l="l" r="r" t="t"/>
              <a:pathLst>
                <a:path extrusionOk="0" h="262" w="637">
                  <a:moveTo>
                    <a:pt x="167" y="0"/>
                  </a:moveTo>
                  <a:cubicBezTo>
                    <a:pt x="0" y="0"/>
                    <a:pt x="0" y="261"/>
                    <a:pt x="167" y="261"/>
                  </a:cubicBezTo>
                  <a:lnTo>
                    <a:pt x="407" y="261"/>
                  </a:lnTo>
                  <a:cubicBezTo>
                    <a:pt x="490" y="261"/>
                    <a:pt x="564" y="261"/>
                    <a:pt x="616" y="178"/>
                  </a:cubicBezTo>
                  <a:cubicBezTo>
                    <a:pt x="636" y="146"/>
                    <a:pt x="636" y="104"/>
                    <a:pt x="616" y="84"/>
                  </a:cubicBezTo>
                  <a:cubicBezTo>
                    <a:pt x="564" y="0"/>
                    <a:pt x="490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036300" y="3576375"/>
              <a:ext cx="12025" cy="6375"/>
            </a:xfrm>
            <a:custGeom>
              <a:rect b="b" l="l" r="r" t="t"/>
              <a:pathLst>
                <a:path extrusionOk="0" h="255" w="481">
                  <a:moveTo>
                    <a:pt x="142" y="0"/>
                  </a:moveTo>
                  <a:cubicBezTo>
                    <a:pt x="67" y="0"/>
                    <a:pt x="0" y="43"/>
                    <a:pt x="0" y="127"/>
                  </a:cubicBezTo>
                  <a:cubicBezTo>
                    <a:pt x="0" y="212"/>
                    <a:pt x="68" y="254"/>
                    <a:pt x="143" y="254"/>
                  </a:cubicBezTo>
                  <a:cubicBezTo>
                    <a:pt x="151" y="254"/>
                    <a:pt x="159" y="254"/>
                    <a:pt x="167" y="253"/>
                  </a:cubicBezTo>
                  <a:cubicBezTo>
                    <a:pt x="241" y="242"/>
                    <a:pt x="324" y="232"/>
                    <a:pt x="397" y="211"/>
                  </a:cubicBezTo>
                  <a:cubicBezTo>
                    <a:pt x="480" y="190"/>
                    <a:pt x="480" y="75"/>
                    <a:pt x="397" y="44"/>
                  </a:cubicBezTo>
                  <a:cubicBezTo>
                    <a:pt x="324" y="23"/>
                    <a:pt x="241" y="12"/>
                    <a:pt x="167" y="2"/>
                  </a:cubicBezTo>
                  <a:cubicBezTo>
                    <a:pt x="159" y="1"/>
                    <a:pt x="15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3036050" y="3749875"/>
              <a:ext cx="23500" cy="6975"/>
            </a:xfrm>
            <a:custGeom>
              <a:rect b="b" l="l" r="r" t="t"/>
              <a:pathLst>
                <a:path extrusionOk="0" h="279" w="940">
                  <a:moveTo>
                    <a:pt x="670" y="1"/>
                  </a:moveTo>
                  <a:cubicBezTo>
                    <a:pt x="624" y="1"/>
                    <a:pt x="578" y="4"/>
                    <a:pt x="532" y="4"/>
                  </a:cubicBezTo>
                  <a:cubicBezTo>
                    <a:pt x="397" y="15"/>
                    <a:pt x="272" y="25"/>
                    <a:pt x="136" y="36"/>
                  </a:cubicBezTo>
                  <a:cubicBezTo>
                    <a:pt x="0" y="46"/>
                    <a:pt x="0" y="234"/>
                    <a:pt x="136" y="244"/>
                  </a:cubicBezTo>
                  <a:cubicBezTo>
                    <a:pt x="272" y="254"/>
                    <a:pt x="397" y="265"/>
                    <a:pt x="532" y="275"/>
                  </a:cubicBezTo>
                  <a:cubicBezTo>
                    <a:pt x="578" y="275"/>
                    <a:pt x="624" y="279"/>
                    <a:pt x="670" y="279"/>
                  </a:cubicBezTo>
                  <a:cubicBezTo>
                    <a:pt x="739" y="279"/>
                    <a:pt x="808" y="271"/>
                    <a:pt x="877" y="234"/>
                  </a:cubicBezTo>
                  <a:cubicBezTo>
                    <a:pt x="940" y="192"/>
                    <a:pt x="940" y="87"/>
                    <a:pt x="877" y="46"/>
                  </a:cubicBezTo>
                  <a:cubicBezTo>
                    <a:pt x="808" y="8"/>
                    <a:pt x="739" y="1"/>
                    <a:pt x="670" y="1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3034200" y="3731600"/>
              <a:ext cx="19350" cy="6750"/>
            </a:xfrm>
            <a:custGeom>
              <a:rect b="b" l="l" r="r" t="t"/>
              <a:pathLst>
                <a:path extrusionOk="0" h="270" w="774">
                  <a:moveTo>
                    <a:pt x="562" y="0"/>
                  </a:moveTo>
                  <a:cubicBezTo>
                    <a:pt x="523" y="0"/>
                    <a:pt x="481" y="4"/>
                    <a:pt x="439" y="4"/>
                  </a:cubicBezTo>
                  <a:cubicBezTo>
                    <a:pt x="346" y="4"/>
                    <a:pt x="251" y="4"/>
                    <a:pt x="158" y="15"/>
                  </a:cubicBezTo>
                  <a:cubicBezTo>
                    <a:pt x="1" y="15"/>
                    <a:pt x="1" y="245"/>
                    <a:pt x="158" y="255"/>
                  </a:cubicBezTo>
                  <a:cubicBezTo>
                    <a:pt x="251" y="255"/>
                    <a:pt x="346" y="255"/>
                    <a:pt x="439" y="266"/>
                  </a:cubicBezTo>
                  <a:cubicBezTo>
                    <a:pt x="481" y="266"/>
                    <a:pt x="523" y="270"/>
                    <a:pt x="562" y="270"/>
                  </a:cubicBezTo>
                  <a:cubicBezTo>
                    <a:pt x="612" y="270"/>
                    <a:pt x="660" y="263"/>
                    <a:pt x="701" y="234"/>
                  </a:cubicBezTo>
                  <a:cubicBezTo>
                    <a:pt x="773" y="182"/>
                    <a:pt x="773" y="78"/>
                    <a:pt x="701" y="36"/>
                  </a:cubicBezTo>
                  <a:cubicBezTo>
                    <a:pt x="660" y="7"/>
                    <a:pt x="612" y="0"/>
                    <a:pt x="562" y="0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3036825" y="3710050"/>
              <a:ext cx="13325" cy="6675"/>
            </a:xfrm>
            <a:custGeom>
              <a:rect b="b" l="l" r="r" t="t"/>
              <a:pathLst>
                <a:path extrusionOk="0" h="267" w="533">
                  <a:moveTo>
                    <a:pt x="167" y="0"/>
                  </a:moveTo>
                  <a:cubicBezTo>
                    <a:pt x="0" y="0"/>
                    <a:pt x="0" y="261"/>
                    <a:pt x="167" y="261"/>
                  </a:cubicBezTo>
                  <a:cubicBezTo>
                    <a:pt x="200" y="264"/>
                    <a:pt x="231" y="266"/>
                    <a:pt x="263" y="266"/>
                  </a:cubicBezTo>
                  <a:cubicBezTo>
                    <a:pt x="331" y="266"/>
                    <a:pt x="399" y="255"/>
                    <a:pt x="470" y="219"/>
                  </a:cubicBezTo>
                  <a:cubicBezTo>
                    <a:pt x="533" y="188"/>
                    <a:pt x="533" y="84"/>
                    <a:pt x="470" y="52"/>
                  </a:cubicBezTo>
                  <a:cubicBezTo>
                    <a:pt x="366" y="0"/>
                    <a:pt x="272" y="0"/>
                    <a:pt x="167" y="0"/>
                  </a:cubicBezTo>
                  <a:close/>
                </a:path>
              </a:pathLst>
            </a:custGeom>
            <a:solidFill>
              <a:srgbClr val="82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942600" y="3363275"/>
              <a:ext cx="112775" cy="150625"/>
            </a:xfrm>
            <a:custGeom>
              <a:rect b="b" l="l" r="r" t="t"/>
              <a:pathLst>
                <a:path extrusionOk="0" h="6025" w="4511">
                  <a:moveTo>
                    <a:pt x="2452" y="1"/>
                  </a:moveTo>
                  <a:cubicBezTo>
                    <a:pt x="1766" y="1"/>
                    <a:pt x="1069" y="298"/>
                    <a:pt x="721" y="853"/>
                  </a:cubicBezTo>
                  <a:cubicBezTo>
                    <a:pt x="11" y="1970"/>
                    <a:pt x="377" y="3295"/>
                    <a:pt x="637" y="4527"/>
                  </a:cubicBezTo>
                  <a:cubicBezTo>
                    <a:pt x="711" y="4747"/>
                    <a:pt x="303" y="4768"/>
                    <a:pt x="1" y="4851"/>
                  </a:cubicBezTo>
                  <a:cubicBezTo>
                    <a:pt x="303" y="5269"/>
                    <a:pt x="961" y="5655"/>
                    <a:pt x="1379" y="5801"/>
                  </a:cubicBezTo>
                  <a:cubicBezTo>
                    <a:pt x="1806" y="5949"/>
                    <a:pt x="2291" y="6024"/>
                    <a:pt x="2745" y="6024"/>
                  </a:cubicBezTo>
                  <a:cubicBezTo>
                    <a:pt x="2802" y="6024"/>
                    <a:pt x="2858" y="6023"/>
                    <a:pt x="2913" y="6021"/>
                  </a:cubicBezTo>
                  <a:cubicBezTo>
                    <a:pt x="3300" y="6000"/>
                    <a:pt x="3613" y="5937"/>
                    <a:pt x="3926" y="5707"/>
                  </a:cubicBezTo>
                  <a:cubicBezTo>
                    <a:pt x="4218" y="5488"/>
                    <a:pt x="4500" y="5175"/>
                    <a:pt x="4511" y="4789"/>
                  </a:cubicBezTo>
                  <a:cubicBezTo>
                    <a:pt x="4228" y="4789"/>
                    <a:pt x="3853" y="4789"/>
                    <a:pt x="3832" y="4517"/>
                  </a:cubicBezTo>
                  <a:cubicBezTo>
                    <a:pt x="3822" y="4434"/>
                    <a:pt x="3853" y="4350"/>
                    <a:pt x="3894" y="4277"/>
                  </a:cubicBezTo>
                  <a:cubicBezTo>
                    <a:pt x="4145" y="3682"/>
                    <a:pt x="4281" y="3045"/>
                    <a:pt x="4312" y="2409"/>
                  </a:cubicBezTo>
                  <a:cubicBezTo>
                    <a:pt x="4344" y="1782"/>
                    <a:pt x="4281" y="999"/>
                    <a:pt x="3853" y="550"/>
                  </a:cubicBezTo>
                  <a:cubicBezTo>
                    <a:pt x="3503" y="178"/>
                    <a:pt x="2981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2971850" y="3393150"/>
              <a:ext cx="68925" cy="91750"/>
            </a:xfrm>
            <a:custGeom>
              <a:rect b="b" l="l" r="r" t="t"/>
              <a:pathLst>
                <a:path extrusionOk="0" h="3670" w="2757">
                  <a:moveTo>
                    <a:pt x="1590" y="0"/>
                  </a:moveTo>
                  <a:cubicBezTo>
                    <a:pt x="1357" y="0"/>
                    <a:pt x="1130" y="31"/>
                    <a:pt x="971" y="75"/>
                  </a:cubicBezTo>
                  <a:cubicBezTo>
                    <a:pt x="84" y="326"/>
                    <a:pt x="0" y="1871"/>
                    <a:pt x="302" y="2539"/>
                  </a:cubicBezTo>
                  <a:cubicBezTo>
                    <a:pt x="439" y="2842"/>
                    <a:pt x="616" y="3281"/>
                    <a:pt x="887" y="3468"/>
                  </a:cubicBezTo>
                  <a:cubicBezTo>
                    <a:pt x="1070" y="3595"/>
                    <a:pt x="1291" y="3669"/>
                    <a:pt x="1511" y="3669"/>
                  </a:cubicBezTo>
                  <a:cubicBezTo>
                    <a:pt x="1618" y="3669"/>
                    <a:pt x="1724" y="3652"/>
                    <a:pt x="1827" y="3615"/>
                  </a:cubicBezTo>
                  <a:cubicBezTo>
                    <a:pt x="2244" y="3448"/>
                    <a:pt x="2453" y="2988"/>
                    <a:pt x="2557" y="2539"/>
                  </a:cubicBezTo>
                  <a:cubicBezTo>
                    <a:pt x="2620" y="2237"/>
                    <a:pt x="2662" y="1933"/>
                    <a:pt x="2683" y="1620"/>
                  </a:cubicBezTo>
                  <a:cubicBezTo>
                    <a:pt x="2714" y="1182"/>
                    <a:pt x="2756" y="629"/>
                    <a:pt x="2485" y="284"/>
                  </a:cubicBezTo>
                  <a:cubicBezTo>
                    <a:pt x="2332" y="74"/>
                    <a:pt x="1954" y="0"/>
                    <a:pt x="1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2974975" y="3438725"/>
              <a:ext cx="69700" cy="56875"/>
            </a:xfrm>
            <a:custGeom>
              <a:rect b="b" l="l" r="r" t="t"/>
              <a:pathLst>
                <a:path extrusionOk="0" h="2275" w="2788">
                  <a:moveTo>
                    <a:pt x="1639" y="0"/>
                  </a:moveTo>
                  <a:cubicBezTo>
                    <a:pt x="1535" y="0"/>
                    <a:pt x="1430" y="6"/>
                    <a:pt x="1326" y="17"/>
                  </a:cubicBezTo>
                  <a:cubicBezTo>
                    <a:pt x="1075" y="38"/>
                    <a:pt x="428" y="152"/>
                    <a:pt x="230" y="361"/>
                  </a:cubicBezTo>
                  <a:cubicBezTo>
                    <a:pt x="0" y="612"/>
                    <a:pt x="230" y="1196"/>
                    <a:pt x="334" y="1447"/>
                  </a:cubicBezTo>
                  <a:cubicBezTo>
                    <a:pt x="449" y="1687"/>
                    <a:pt x="574" y="1927"/>
                    <a:pt x="794" y="2073"/>
                  </a:cubicBezTo>
                  <a:cubicBezTo>
                    <a:pt x="1032" y="2242"/>
                    <a:pt x="1339" y="2274"/>
                    <a:pt x="1637" y="2274"/>
                  </a:cubicBezTo>
                  <a:cubicBezTo>
                    <a:pt x="1690" y="2274"/>
                    <a:pt x="1743" y="2273"/>
                    <a:pt x="1796" y="2272"/>
                  </a:cubicBezTo>
                  <a:cubicBezTo>
                    <a:pt x="1921" y="2261"/>
                    <a:pt x="2057" y="2230"/>
                    <a:pt x="2172" y="2188"/>
                  </a:cubicBezTo>
                  <a:cubicBezTo>
                    <a:pt x="2443" y="2094"/>
                    <a:pt x="2579" y="1812"/>
                    <a:pt x="2662" y="1437"/>
                  </a:cubicBezTo>
                  <a:cubicBezTo>
                    <a:pt x="2725" y="1154"/>
                    <a:pt x="2787" y="758"/>
                    <a:pt x="2736" y="539"/>
                  </a:cubicBezTo>
                  <a:cubicBezTo>
                    <a:pt x="2694" y="372"/>
                    <a:pt x="2569" y="173"/>
                    <a:pt x="2265" y="80"/>
                  </a:cubicBezTo>
                  <a:cubicBezTo>
                    <a:pt x="2057" y="24"/>
                    <a:pt x="1848" y="0"/>
                    <a:pt x="1639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948375" y="3414325"/>
              <a:ext cx="24000" cy="9425"/>
            </a:xfrm>
            <a:custGeom>
              <a:rect b="b" l="l" r="r" t="t"/>
              <a:pathLst>
                <a:path extrusionOk="0" h="377" w="960">
                  <a:moveTo>
                    <a:pt x="93" y="1"/>
                  </a:moveTo>
                  <a:cubicBezTo>
                    <a:pt x="93" y="1"/>
                    <a:pt x="30" y="1"/>
                    <a:pt x="10" y="210"/>
                  </a:cubicBezTo>
                  <a:cubicBezTo>
                    <a:pt x="1" y="368"/>
                    <a:pt x="57" y="377"/>
                    <a:pt x="70" y="377"/>
                  </a:cubicBezTo>
                  <a:cubicBezTo>
                    <a:pt x="71" y="377"/>
                    <a:pt x="72" y="377"/>
                    <a:pt x="72" y="377"/>
                  </a:cubicBezTo>
                  <a:lnTo>
                    <a:pt x="960" y="37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2971575" y="3402850"/>
              <a:ext cx="86425" cy="89800"/>
            </a:xfrm>
            <a:custGeom>
              <a:rect b="b" l="l" r="r" t="t"/>
              <a:pathLst>
                <a:path extrusionOk="0" h="3592" w="3457">
                  <a:moveTo>
                    <a:pt x="575" y="0"/>
                  </a:moveTo>
                  <a:cubicBezTo>
                    <a:pt x="575" y="0"/>
                    <a:pt x="0" y="0"/>
                    <a:pt x="0" y="617"/>
                  </a:cubicBezTo>
                  <a:cubicBezTo>
                    <a:pt x="0" y="617"/>
                    <a:pt x="178" y="3039"/>
                    <a:pt x="784" y="3164"/>
                  </a:cubicBezTo>
                  <a:lnTo>
                    <a:pt x="2339" y="3592"/>
                  </a:lnTo>
                  <a:cubicBezTo>
                    <a:pt x="3101" y="3415"/>
                    <a:pt x="3456" y="617"/>
                    <a:pt x="3456" y="617"/>
                  </a:cubicBezTo>
                  <a:cubicBezTo>
                    <a:pt x="3456" y="0"/>
                    <a:pt x="2882" y="0"/>
                    <a:pt x="2882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2975225" y="3407025"/>
              <a:ext cx="79100" cy="30200"/>
            </a:xfrm>
            <a:custGeom>
              <a:rect b="b" l="l" r="r" t="t"/>
              <a:pathLst>
                <a:path extrusionOk="0" h="1208" w="3164">
                  <a:moveTo>
                    <a:pt x="596" y="0"/>
                  </a:moveTo>
                  <a:cubicBezTo>
                    <a:pt x="596" y="0"/>
                    <a:pt x="84" y="0"/>
                    <a:pt x="95" y="439"/>
                  </a:cubicBezTo>
                  <a:cubicBezTo>
                    <a:pt x="95" y="439"/>
                    <a:pt x="0" y="1076"/>
                    <a:pt x="533" y="1170"/>
                  </a:cubicBezTo>
                  <a:cubicBezTo>
                    <a:pt x="672" y="1195"/>
                    <a:pt x="796" y="1208"/>
                    <a:pt x="906" y="1208"/>
                  </a:cubicBezTo>
                  <a:cubicBezTo>
                    <a:pt x="1209" y="1208"/>
                    <a:pt x="1402" y="1107"/>
                    <a:pt x="1494" y="877"/>
                  </a:cubicBezTo>
                  <a:cubicBezTo>
                    <a:pt x="1556" y="731"/>
                    <a:pt x="1619" y="689"/>
                    <a:pt x="1671" y="679"/>
                  </a:cubicBezTo>
                  <a:lnTo>
                    <a:pt x="1775" y="679"/>
                  </a:lnTo>
                  <a:cubicBezTo>
                    <a:pt x="1828" y="689"/>
                    <a:pt x="1890" y="731"/>
                    <a:pt x="1953" y="877"/>
                  </a:cubicBezTo>
                  <a:cubicBezTo>
                    <a:pt x="2045" y="1107"/>
                    <a:pt x="2086" y="1208"/>
                    <a:pt x="2312" y="1208"/>
                  </a:cubicBezTo>
                  <a:cubicBezTo>
                    <a:pt x="2394" y="1208"/>
                    <a:pt x="2500" y="1195"/>
                    <a:pt x="2642" y="1170"/>
                  </a:cubicBezTo>
                  <a:cubicBezTo>
                    <a:pt x="3164" y="1076"/>
                    <a:pt x="3080" y="439"/>
                    <a:pt x="3080" y="439"/>
                  </a:cubicBezTo>
                  <a:cubicBezTo>
                    <a:pt x="3080" y="0"/>
                    <a:pt x="2579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2938675" y="3482275"/>
              <a:ext cx="119575" cy="33875"/>
            </a:xfrm>
            <a:custGeom>
              <a:rect b="b" l="l" r="r" t="t"/>
              <a:pathLst>
                <a:path extrusionOk="0" h="1355" w="4783">
                  <a:moveTo>
                    <a:pt x="4664" y="1"/>
                  </a:moveTo>
                  <a:cubicBezTo>
                    <a:pt x="4624" y="1"/>
                    <a:pt x="4588" y="13"/>
                    <a:pt x="4584" y="39"/>
                  </a:cubicBezTo>
                  <a:cubicBezTo>
                    <a:pt x="4448" y="592"/>
                    <a:pt x="4271" y="749"/>
                    <a:pt x="3853" y="957"/>
                  </a:cubicBezTo>
                  <a:cubicBezTo>
                    <a:pt x="3566" y="1109"/>
                    <a:pt x="3236" y="1157"/>
                    <a:pt x="2910" y="1157"/>
                  </a:cubicBezTo>
                  <a:cubicBezTo>
                    <a:pt x="2809" y="1157"/>
                    <a:pt x="2709" y="1153"/>
                    <a:pt x="2611" y="1145"/>
                  </a:cubicBezTo>
                  <a:cubicBezTo>
                    <a:pt x="1682" y="1104"/>
                    <a:pt x="847" y="801"/>
                    <a:pt x="241" y="91"/>
                  </a:cubicBezTo>
                  <a:cubicBezTo>
                    <a:pt x="226" y="73"/>
                    <a:pt x="197" y="66"/>
                    <a:pt x="166" y="66"/>
                  </a:cubicBezTo>
                  <a:cubicBezTo>
                    <a:pt x="93" y="66"/>
                    <a:pt x="1" y="101"/>
                    <a:pt x="1" y="101"/>
                  </a:cubicBezTo>
                  <a:cubicBezTo>
                    <a:pt x="681" y="957"/>
                    <a:pt x="1839" y="1354"/>
                    <a:pt x="2912" y="1354"/>
                  </a:cubicBezTo>
                  <a:cubicBezTo>
                    <a:pt x="2927" y="1354"/>
                    <a:pt x="2941" y="1354"/>
                    <a:pt x="2956" y="1354"/>
                  </a:cubicBezTo>
                  <a:cubicBezTo>
                    <a:pt x="3749" y="1354"/>
                    <a:pt x="4699" y="968"/>
                    <a:pt x="4782" y="60"/>
                  </a:cubicBezTo>
                  <a:cubicBezTo>
                    <a:pt x="4782" y="23"/>
                    <a:pt x="4719" y="1"/>
                    <a:pt x="4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2989025" y="3415825"/>
              <a:ext cx="10000" cy="9075"/>
            </a:xfrm>
            <a:custGeom>
              <a:rect b="b" l="l" r="r" t="t"/>
              <a:pathLst>
                <a:path extrusionOk="0" h="363" w="400">
                  <a:moveTo>
                    <a:pt x="70" y="0"/>
                  </a:moveTo>
                  <a:cubicBezTo>
                    <a:pt x="30" y="0"/>
                    <a:pt x="1" y="45"/>
                    <a:pt x="33" y="77"/>
                  </a:cubicBezTo>
                  <a:cubicBezTo>
                    <a:pt x="127" y="170"/>
                    <a:pt x="211" y="265"/>
                    <a:pt x="304" y="348"/>
                  </a:cubicBezTo>
                  <a:cubicBezTo>
                    <a:pt x="314" y="358"/>
                    <a:pt x="325" y="362"/>
                    <a:pt x="335" y="362"/>
                  </a:cubicBezTo>
                  <a:cubicBezTo>
                    <a:pt x="370" y="362"/>
                    <a:pt x="399" y="318"/>
                    <a:pt x="367" y="286"/>
                  </a:cubicBezTo>
                  <a:cubicBezTo>
                    <a:pt x="284" y="191"/>
                    <a:pt x="190" y="108"/>
                    <a:pt x="107" y="14"/>
                  </a:cubicBezTo>
                  <a:cubicBezTo>
                    <a:pt x="94" y="5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2982250" y="3417900"/>
              <a:ext cx="16775" cy="15600"/>
            </a:xfrm>
            <a:custGeom>
              <a:rect b="b" l="l" r="r" t="t"/>
              <a:pathLst>
                <a:path extrusionOk="0" h="624" w="671">
                  <a:moveTo>
                    <a:pt x="74" y="1"/>
                  </a:moveTo>
                  <a:cubicBezTo>
                    <a:pt x="36" y="1"/>
                    <a:pt x="1" y="45"/>
                    <a:pt x="33" y="77"/>
                  </a:cubicBezTo>
                  <a:lnTo>
                    <a:pt x="565" y="609"/>
                  </a:lnTo>
                  <a:cubicBezTo>
                    <a:pt x="575" y="619"/>
                    <a:pt x="587" y="623"/>
                    <a:pt x="598" y="623"/>
                  </a:cubicBezTo>
                  <a:cubicBezTo>
                    <a:pt x="635" y="623"/>
                    <a:pt x="670" y="579"/>
                    <a:pt x="638" y="547"/>
                  </a:cubicBezTo>
                  <a:lnTo>
                    <a:pt x="106" y="15"/>
                  </a:lnTo>
                  <a:cubicBezTo>
                    <a:pt x="96" y="5"/>
                    <a:pt x="85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2994775" y="3411650"/>
              <a:ext cx="9750" cy="8750"/>
            </a:xfrm>
            <a:custGeom>
              <a:rect b="b" l="l" r="r" t="t"/>
              <a:pathLst>
                <a:path extrusionOk="0" h="350" w="390">
                  <a:moveTo>
                    <a:pt x="74" y="0"/>
                  </a:moveTo>
                  <a:cubicBezTo>
                    <a:pt x="36" y="0"/>
                    <a:pt x="1" y="45"/>
                    <a:pt x="33" y="77"/>
                  </a:cubicBezTo>
                  <a:cubicBezTo>
                    <a:pt x="127" y="160"/>
                    <a:pt x="211" y="244"/>
                    <a:pt x="294" y="337"/>
                  </a:cubicBezTo>
                  <a:cubicBezTo>
                    <a:pt x="303" y="346"/>
                    <a:pt x="313" y="350"/>
                    <a:pt x="322" y="350"/>
                  </a:cubicBezTo>
                  <a:cubicBezTo>
                    <a:pt x="358" y="350"/>
                    <a:pt x="390" y="298"/>
                    <a:pt x="357" y="265"/>
                  </a:cubicBezTo>
                  <a:lnTo>
                    <a:pt x="106" y="14"/>
                  </a:lnTo>
                  <a:cubicBezTo>
                    <a:pt x="96" y="4"/>
                    <a:pt x="8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020875" y="3412175"/>
              <a:ext cx="18850" cy="17925"/>
            </a:xfrm>
            <a:custGeom>
              <a:rect b="b" l="l" r="r" t="t"/>
              <a:pathLst>
                <a:path extrusionOk="0" h="717" w="754">
                  <a:moveTo>
                    <a:pt x="64" y="0"/>
                  </a:moveTo>
                  <a:cubicBezTo>
                    <a:pt x="30" y="0"/>
                    <a:pt x="1" y="45"/>
                    <a:pt x="33" y="77"/>
                  </a:cubicBezTo>
                  <a:lnTo>
                    <a:pt x="659" y="703"/>
                  </a:lnTo>
                  <a:cubicBezTo>
                    <a:pt x="669" y="713"/>
                    <a:pt x="680" y="717"/>
                    <a:pt x="690" y="717"/>
                  </a:cubicBezTo>
                  <a:cubicBezTo>
                    <a:pt x="724" y="717"/>
                    <a:pt x="754" y="672"/>
                    <a:pt x="722" y="640"/>
                  </a:cubicBezTo>
                  <a:lnTo>
                    <a:pt x="95" y="14"/>
                  </a:lnTo>
                  <a:cubicBezTo>
                    <a:pt x="86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3031850" y="3415550"/>
              <a:ext cx="7875" cy="6975"/>
            </a:xfrm>
            <a:custGeom>
              <a:rect b="b" l="l" r="r" t="t"/>
              <a:pathLst>
                <a:path extrusionOk="0" h="279" w="315">
                  <a:moveTo>
                    <a:pt x="64" y="1"/>
                  </a:moveTo>
                  <a:cubicBezTo>
                    <a:pt x="30" y="1"/>
                    <a:pt x="0" y="45"/>
                    <a:pt x="32" y="77"/>
                  </a:cubicBezTo>
                  <a:lnTo>
                    <a:pt x="220" y="265"/>
                  </a:lnTo>
                  <a:cubicBezTo>
                    <a:pt x="230" y="275"/>
                    <a:pt x="241" y="279"/>
                    <a:pt x="251" y="279"/>
                  </a:cubicBezTo>
                  <a:cubicBezTo>
                    <a:pt x="285" y="279"/>
                    <a:pt x="315" y="234"/>
                    <a:pt x="283" y="202"/>
                  </a:cubicBezTo>
                  <a:lnTo>
                    <a:pt x="95" y="14"/>
                  </a:lnTo>
                  <a:cubicBezTo>
                    <a:pt x="85" y="5"/>
                    <a:pt x="74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3037325" y="3413475"/>
              <a:ext cx="6050" cy="4875"/>
            </a:xfrm>
            <a:custGeom>
              <a:rect b="b" l="l" r="r" t="t"/>
              <a:pathLst>
                <a:path extrusionOk="0" h="195" w="242">
                  <a:moveTo>
                    <a:pt x="64" y="0"/>
                  </a:moveTo>
                  <a:cubicBezTo>
                    <a:pt x="30" y="0"/>
                    <a:pt x="1" y="44"/>
                    <a:pt x="33" y="76"/>
                  </a:cubicBezTo>
                  <a:cubicBezTo>
                    <a:pt x="75" y="108"/>
                    <a:pt x="105" y="150"/>
                    <a:pt x="137" y="181"/>
                  </a:cubicBezTo>
                  <a:cubicBezTo>
                    <a:pt x="147" y="191"/>
                    <a:pt x="158" y="195"/>
                    <a:pt x="169" y="195"/>
                  </a:cubicBezTo>
                  <a:cubicBezTo>
                    <a:pt x="206" y="195"/>
                    <a:pt x="242" y="150"/>
                    <a:pt x="210" y="118"/>
                  </a:cubicBezTo>
                  <a:cubicBezTo>
                    <a:pt x="168" y="76"/>
                    <a:pt x="137" y="46"/>
                    <a:pt x="95" y="14"/>
                  </a:cubicBezTo>
                  <a:cubicBezTo>
                    <a:pt x="86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2805575" y="3491275"/>
              <a:ext cx="127675" cy="315325"/>
            </a:xfrm>
            <a:custGeom>
              <a:rect b="b" l="l" r="r" t="t"/>
              <a:pathLst>
                <a:path extrusionOk="0" h="12613" w="5107">
                  <a:moveTo>
                    <a:pt x="4180" y="1"/>
                  </a:moveTo>
                  <a:cubicBezTo>
                    <a:pt x="3423" y="1"/>
                    <a:pt x="3047" y="658"/>
                    <a:pt x="2621" y="1276"/>
                  </a:cubicBezTo>
                  <a:cubicBezTo>
                    <a:pt x="1775" y="2518"/>
                    <a:pt x="972" y="4701"/>
                    <a:pt x="648" y="6151"/>
                  </a:cubicBezTo>
                  <a:cubicBezTo>
                    <a:pt x="116" y="8511"/>
                    <a:pt x="1" y="11340"/>
                    <a:pt x="158" y="12280"/>
                  </a:cubicBezTo>
                  <a:cubicBezTo>
                    <a:pt x="203" y="12535"/>
                    <a:pt x="438" y="12613"/>
                    <a:pt x="729" y="12613"/>
                  </a:cubicBezTo>
                  <a:cubicBezTo>
                    <a:pt x="1045" y="12613"/>
                    <a:pt x="1426" y="12522"/>
                    <a:pt x="1703" y="12468"/>
                  </a:cubicBezTo>
                  <a:cubicBezTo>
                    <a:pt x="1692" y="10505"/>
                    <a:pt x="2089" y="8552"/>
                    <a:pt x="2872" y="6768"/>
                  </a:cubicBezTo>
                  <a:cubicBezTo>
                    <a:pt x="3133" y="6172"/>
                    <a:pt x="4229" y="4241"/>
                    <a:pt x="4719" y="2560"/>
                  </a:cubicBezTo>
                  <a:cubicBezTo>
                    <a:pt x="5106" y="1235"/>
                    <a:pt x="5064" y="34"/>
                    <a:pt x="4250" y="3"/>
                  </a:cubicBezTo>
                  <a:cubicBezTo>
                    <a:pt x="4226" y="2"/>
                    <a:pt x="4203" y="1"/>
                    <a:pt x="4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806900" y="3782200"/>
              <a:ext cx="50125" cy="76175"/>
            </a:xfrm>
            <a:custGeom>
              <a:rect b="b" l="l" r="r" t="t"/>
              <a:pathLst>
                <a:path extrusionOk="0" h="3047" w="2005">
                  <a:moveTo>
                    <a:pt x="669" y="0"/>
                  </a:moveTo>
                  <a:cubicBezTo>
                    <a:pt x="338" y="0"/>
                    <a:pt x="51" y="65"/>
                    <a:pt x="42" y="204"/>
                  </a:cubicBezTo>
                  <a:cubicBezTo>
                    <a:pt x="0" y="726"/>
                    <a:pt x="219" y="2083"/>
                    <a:pt x="251" y="2376"/>
                  </a:cubicBezTo>
                  <a:cubicBezTo>
                    <a:pt x="282" y="2615"/>
                    <a:pt x="240" y="2710"/>
                    <a:pt x="376" y="2918"/>
                  </a:cubicBezTo>
                  <a:cubicBezTo>
                    <a:pt x="444" y="3017"/>
                    <a:pt x="540" y="3046"/>
                    <a:pt x="650" y="3046"/>
                  </a:cubicBezTo>
                  <a:cubicBezTo>
                    <a:pt x="760" y="3046"/>
                    <a:pt x="882" y="3017"/>
                    <a:pt x="1003" y="3002"/>
                  </a:cubicBezTo>
                  <a:cubicBezTo>
                    <a:pt x="1037" y="2996"/>
                    <a:pt x="1071" y="2994"/>
                    <a:pt x="1105" y="2994"/>
                  </a:cubicBezTo>
                  <a:cubicBezTo>
                    <a:pt x="1209" y="2994"/>
                    <a:pt x="1308" y="3014"/>
                    <a:pt x="1389" y="3014"/>
                  </a:cubicBezTo>
                  <a:cubicBezTo>
                    <a:pt x="1483" y="3014"/>
                    <a:pt x="1552" y="2988"/>
                    <a:pt x="1576" y="2877"/>
                  </a:cubicBezTo>
                  <a:cubicBezTo>
                    <a:pt x="1639" y="2626"/>
                    <a:pt x="1618" y="2501"/>
                    <a:pt x="1576" y="2250"/>
                  </a:cubicBezTo>
                  <a:cubicBezTo>
                    <a:pt x="1590" y="2246"/>
                    <a:pt x="1604" y="2245"/>
                    <a:pt x="1618" y="2245"/>
                  </a:cubicBezTo>
                  <a:cubicBezTo>
                    <a:pt x="1787" y="2245"/>
                    <a:pt x="1921" y="2522"/>
                    <a:pt x="1921" y="2522"/>
                  </a:cubicBezTo>
                  <a:cubicBezTo>
                    <a:pt x="2005" y="2355"/>
                    <a:pt x="2005" y="1958"/>
                    <a:pt x="1859" y="1833"/>
                  </a:cubicBezTo>
                  <a:cubicBezTo>
                    <a:pt x="1796" y="1770"/>
                    <a:pt x="1681" y="1687"/>
                    <a:pt x="1618" y="1613"/>
                  </a:cubicBezTo>
                  <a:cubicBezTo>
                    <a:pt x="1451" y="1425"/>
                    <a:pt x="1764" y="517"/>
                    <a:pt x="1660" y="288"/>
                  </a:cubicBezTo>
                  <a:cubicBezTo>
                    <a:pt x="1567" y="102"/>
                    <a:pt x="1084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2904550" y="3489325"/>
              <a:ext cx="29200" cy="115500"/>
            </a:xfrm>
            <a:custGeom>
              <a:rect b="b" l="l" r="r" t="t"/>
              <a:pathLst>
                <a:path extrusionOk="0" h="4620" w="1168">
                  <a:moveTo>
                    <a:pt x="403" y="0"/>
                  </a:moveTo>
                  <a:cubicBezTo>
                    <a:pt x="282" y="0"/>
                    <a:pt x="126" y="52"/>
                    <a:pt x="197" y="91"/>
                  </a:cubicBezTo>
                  <a:cubicBezTo>
                    <a:pt x="1001" y="540"/>
                    <a:pt x="1001" y="1542"/>
                    <a:pt x="771" y="2325"/>
                  </a:cubicBezTo>
                  <a:cubicBezTo>
                    <a:pt x="562" y="3077"/>
                    <a:pt x="301" y="3860"/>
                    <a:pt x="9" y="4591"/>
                  </a:cubicBezTo>
                  <a:cubicBezTo>
                    <a:pt x="1" y="4611"/>
                    <a:pt x="4" y="4620"/>
                    <a:pt x="12" y="4620"/>
                  </a:cubicBezTo>
                  <a:cubicBezTo>
                    <a:pt x="25" y="4620"/>
                    <a:pt x="52" y="4597"/>
                    <a:pt x="71" y="4559"/>
                  </a:cubicBezTo>
                  <a:cubicBezTo>
                    <a:pt x="468" y="3651"/>
                    <a:pt x="969" y="2691"/>
                    <a:pt x="1094" y="1688"/>
                  </a:cubicBezTo>
                  <a:cubicBezTo>
                    <a:pt x="1168" y="1041"/>
                    <a:pt x="948" y="300"/>
                    <a:pt x="500" y="18"/>
                  </a:cubicBezTo>
                  <a:cubicBezTo>
                    <a:pt x="477" y="5"/>
                    <a:pt x="442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31"/>
          <p:cNvSpPr/>
          <p:nvPr/>
        </p:nvSpPr>
        <p:spPr>
          <a:xfrm>
            <a:off x="4337942" y="2086524"/>
            <a:ext cx="36616" cy="45256"/>
          </a:xfrm>
          <a:custGeom>
            <a:rect b="b" l="l" r="r" t="t"/>
            <a:pathLst>
              <a:path extrusionOk="0" h="440" w="356">
                <a:moveTo>
                  <a:pt x="1" y="1"/>
                </a:moveTo>
                <a:lnTo>
                  <a:pt x="1" y="439"/>
                </a:lnTo>
                <a:lnTo>
                  <a:pt x="356" y="439"/>
                </a:lnTo>
                <a:lnTo>
                  <a:pt x="356" y="1"/>
                </a:lnTo>
                <a:close/>
              </a:path>
            </a:pathLst>
          </a:cu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31"/>
          <p:cNvGrpSpPr/>
          <p:nvPr/>
        </p:nvGrpSpPr>
        <p:grpSpPr>
          <a:xfrm>
            <a:off x="2645077" y="910415"/>
            <a:ext cx="2601820" cy="3693009"/>
            <a:chOff x="3415775" y="3343525"/>
            <a:chExt cx="632400" cy="897625"/>
          </a:xfrm>
        </p:grpSpPr>
        <p:sp>
          <p:nvSpPr>
            <p:cNvPr id="470" name="Google Shape;470;p31"/>
            <p:cNvSpPr/>
            <p:nvPr/>
          </p:nvSpPr>
          <p:spPr>
            <a:xfrm>
              <a:off x="3668150" y="3468375"/>
              <a:ext cx="176450" cy="237575"/>
            </a:xfrm>
            <a:custGeom>
              <a:rect b="b" l="l" r="r" t="t"/>
              <a:pathLst>
                <a:path extrusionOk="0" h="9503" w="7058">
                  <a:moveTo>
                    <a:pt x="846" y="0"/>
                  </a:moveTo>
                  <a:cubicBezTo>
                    <a:pt x="846" y="0"/>
                    <a:pt x="1" y="2244"/>
                    <a:pt x="168" y="2975"/>
                  </a:cubicBezTo>
                  <a:lnTo>
                    <a:pt x="919" y="6357"/>
                  </a:lnTo>
                  <a:cubicBezTo>
                    <a:pt x="1086" y="7109"/>
                    <a:pt x="1284" y="7902"/>
                    <a:pt x="1838" y="8435"/>
                  </a:cubicBezTo>
                  <a:cubicBezTo>
                    <a:pt x="2161" y="8738"/>
                    <a:pt x="2579" y="8915"/>
                    <a:pt x="3007" y="9062"/>
                  </a:cubicBezTo>
                  <a:cubicBezTo>
                    <a:pt x="3870" y="9357"/>
                    <a:pt x="4789" y="9503"/>
                    <a:pt x="5706" y="9503"/>
                  </a:cubicBezTo>
                  <a:cubicBezTo>
                    <a:pt x="5920" y="9503"/>
                    <a:pt x="6134" y="9495"/>
                    <a:pt x="6348" y="9479"/>
                  </a:cubicBezTo>
                  <a:cubicBezTo>
                    <a:pt x="6462" y="9468"/>
                    <a:pt x="6588" y="9447"/>
                    <a:pt x="6692" y="9385"/>
                  </a:cubicBezTo>
                  <a:cubicBezTo>
                    <a:pt x="7058" y="9113"/>
                    <a:pt x="6274" y="8591"/>
                    <a:pt x="6327" y="8132"/>
                  </a:cubicBezTo>
                  <a:cubicBezTo>
                    <a:pt x="5575" y="7997"/>
                    <a:pt x="3539" y="7496"/>
                    <a:pt x="3310" y="6671"/>
                  </a:cubicBezTo>
                  <a:cubicBezTo>
                    <a:pt x="2996" y="5512"/>
                    <a:pt x="3174" y="4301"/>
                    <a:pt x="2903" y="3132"/>
                  </a:cubicBezTo>
                  <a:cubicBezTo>
                    <a:pt x="2641" y="1963"/>
                    <a:pt x="1880" y="606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3531125" y="3745175"/>
              <a:ext cx="179075" cy="426325"/>
            </a:xfrm>
            <a:custGeom>
              <a:rect b="b" l="l" r="r" t="t"/>
              <a:pathLst>
                <a:path extrusionOk="0" h="17053" w="7163">
                  <a:moveTo>
                    <a:pt x="1272" y="0"/>
                  </a:moveTo>
                  <a:cubicBezTo>
                    <a:pt x="760" y="0"/>
                    <a:pt x="353" y="40"/>
                    <a:pt x="304" y="171"/>
                  </a:cubicBezTo>
                  <a:cubicBezTo>
                    <a:pt x="1" y="996"/>
                    <a:pt x="230" y="2917"/>
                    <a:pt x="272" y="3345"/>
                  </a:cubicBezTo>
                  <a:cubicBezTo>
                    <a:pt x="523" y="5474"/>
                    <a:pt x="575" y="7155"/>
                    <a:pt x="627" y="8460"/>
                  </a:cubicBezTo>
                  <a:cubicBezTo>
                    <a:pt x="700" y="10360"/>
                    <a:pt x="752" y="13753"/>
                    <a:pt x="1107" y="16812"/>
                  </a:cubicBezTo>
                  <a:cubicBezTo>
                    <a:pt x="1124" y="16954"/>
                    <a:pt x="1792" y="16983"/>
                    <a:pt x="2277" y="16983"/>
                  </a:cubicBezTo>
                  <a:cubicBezTo>
                    <a:pt x="2396" y="16983"/>
                    <a:pt x="2505" y="16981"/>
                    <a:pt x="2590" y="16979"/>
                  </a:cubicBezTo>
                  <a:cubicBezTo>
                    <a:pt x="3540" y="11060"/>
                    <a:pt x="3623" y="8627"/>
                    <a:pt x="3937" y="3460"/>
                  </a:cubicBezTo>
                  <a:cubicBezTo>
                    <a:pt x="4208" y="7479"/>
                    <a:pt x="4187" y="11603"/>
                    <a:pt x="4751" y="16906"/>
                  </a:cubicBezTo>
                  <a:cubicBezTo>
                    <a:pt x="4762" y="17010"/>
                    <a:pt x="4882" y="17052"/>
                    <a:pt x="5052" y="17052"/>
                  </a:cubicBezTo>
                  <a:cubicBezTo>
                    <a:pt x="5508" y="17052"/>
                    <a:pt x="6322" y="16749"/>
                    <a:pt x="6338" y="16551"/>
                  </a:cubicBezTo>
                  <a:cubicBezTo>
                    <a:pt x="6484" y="14452"/>
                    <a:pt x="6797" y="11926"/>
                    <a:pt x="6849" y="11060"/>
                  </a:cubicBezTo>
                  <a:cubicBezTo>
                    <a:pt x="7037" y="8168"/>
                    <a:pt x="7162" y="3658"/>
                    <a:pt x="7099" y="78"/>
                  </a:cubicBezTo>
                  <a:cubicBezTo>
                    <a:pt x="5941" y="78"/>
                    <a:pt x="4615" y="88"/>
                    <a:pt x="3456" y="88"/>
                  </a:cubicBezTo>
                  <a:cubicBezTo>
                    <a:pt x="3444" y="88"/>
                    <a:pt x="3432" y="88"/>
                    <a:pt x="3418" y="88"/>
                  </a:cubicBezTo>
                  <a:cubicBezTo>
                    <a:pt x="3031" y="88"/>
                    <a:pt x="2036" y="0"/>
                    <a:pt x="1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49400" y="4109950"/>
              <a:ext cx="97100" cy="131200"/>
            </a:xfrm>
            <a:custGeom>
              <a:rect b="b" l="l" r="r" t="t"/>
              <a:pathLst>
                <a:path extrusionOk="0" h="5248" w="3884">
                  <a:moveTo>
                    <a:pt x="467" y="1"/>
                  </a:moveTo>
                  <a:cubicBezTo>
                    <a:pt x="299" y="1"/>
                    <a:pt x="141" y="3"/>
                    <a:pt x="0" y="7"/>
                  </a:cubicBezTo>
                  <a:cubicBezTo>
                    <a:pt x="32" y="1072"/>
                    <a:pt x="188" y="2534"/>
                    <a:pt x="167" y="3515"/>
                  </a:cubicBezTo>
                  <a:cubicBezTo>
                    <a:pt x="167" y="3578"/>
                    <a:pt x="42" y="4350"/>
                    <a:pt x="74" y="4403"/>
                  </a:cubicBezTo>
                  <a:cubicBezTo>
                    <a:pt x="137" y="4538"/>
                    <a:pt x="1942" y="5247"/>
                    <a:pt x="3041" y="5247"/>
                  </a:cubicBezTo>
                  <a:cubicBezTo>
                    <a:pt x="3385" y="5247"/>
                    <a:pt x="3661" y="5177"/>
                    <a:pt x="3790" y="4998"/>
                  </a:cubicBezTo>
                  <a:cubicBezTo>
                    <a:pt x="3884" y="4872"/>
                    <a:pt x="3884" y="4288"/>
                    <a:pt x="3341" y="4006"/>
                  </a:cubicBezTo>
                  <a:cubicBezTo>
                    <a:pt x="3007" y="3839"/>
                    <a:pt x="2663" y="3693"/>
                    <a:pt x="2329" y="3536"/>
                  </a:cubicBezTo>
                  <a:cubicBezTo>
                    <a:pt x="2255" y="3505"/>
                    <a:pt x="2183" y="3473"/>
                    <a:pt x="2141" y="3401"/>
                  </a:cubicBezTo>
                  <a:cubicBezTo>
                    <a:pt x="2099" y="3338"/>
                    <a:pt x="2099" y="3265"/>
                    <a:pt x="2099" y="3192"/>
                  </a:cubicBezTo>
                  <a:cubicBezTo>
                    <a:pt x="2099" y="2555"/>
                    <a:pt x="2308" y="696"/>
                    <a:pt x="2308" y="60"/>
                  </a:cubicBezTo>
                  <a:cubicBezTo>
                    <a:pt x="1801" y="27"/>
                    <a:pt x="1071" y="1"/>
                    <a:pt x="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642050" y="4108075"/>
              <a:ext cx="102850" cy="115250"/>
            </a:xfrm>
            <a:custGeom>
              <a:rect b="b" l="l" r="r" t="t"/>
              <a:pathLst>
                <a:path extrusionOk="0" h="4610" w="4114">
                  <a:moveTo>
                    <a:pt x="449" y="1"/>
                  </a:moveTo>
                  <a:cubicBezTo>
                    <a:pt x="292" y="1"/>
                    <a:pt x="141" y="3"/>
                    <a:pt x="1" y="10"/>
                  </a:cubicBezTo>
                  <a:cubicBezTo>
                    <a:pt x="42" y="824"/>
                    <a:pt x="210" y="2995"/>
                    <a:pt x="210" y="3235"/>
                  </a:cubicBezTo>
                  <a:cubicBezTo>
                    <a:pt x="210" y="3319"/>
                    <a:pt x="84" y="4196"/>
                    <a:pt x="126" y="4269"/>
                  </a:cubicBezTo>
                  <a:cubicBezTo>
                    <a:pt x="199" y="4404"/>
                    <a:pt x="407" y="4467"/>
                    <a:pt x="554" y="4488"/>
                  </a:cubicBezTo>
                  <a:cubicBezTo>
                    <a:pt x="1156" y="4565"/>
                    <a:pt x="1926" y="4610"/>
                    <a:pt x="2583" y="4610"/>
                  </a:cubicBezTo>
                  <a:cubicBezTo>
                    <a:pt x="3258" y="4610"/>
                    <a:pt x="3814" y="4563"/>
                    <a:pt x="3947" y="4457"/>
                  </a:cubicBezTo>
                  <a:cubicBezTo>
                    <a:pt x="4114" y="4091"/>
                    <a:pt x="3748" y="3622"/>
                    <a:pt x="3414" y="3465"/>
                  </a:cubicBezTo>
                  <a:cubicBezTo>
                    <a:pt x="3049" y="3298"/>
                    <a:pt x="2089" y="3235"/>
                    <a:pt x="2036" y="3142"/>
                  </a:cubicBezTo>
                  <a:cubicBezTo>
                    <a:pt x="2005" y="3089"/>
                    <a:pt x="2256" y="10"/>
                    <a:pt x="2214" y="10"/>
                  </a:cubicBezTo>
                  <a:lnTo>
                    <a:pt x="2214" y="10"/>
                  </a:lnTo>
                  <a:cubicBezTo>
                    <a:pt x="2074" y="16"/>
                    <a:pt x="1925" y="19"/>
                    <a:pt x="1770" y="19"/>
                  </a:cubicBezTo>
                  <a:cubicBezTo>
                    <a:pt x="1343" y="19"/>
                    <a:pt x="873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00075" y="3461900"/>
              <a:ext cx="208550" cy="293150"/>
            </a:xfrm>
            <a:custGeom>
              <a:rect b="b" l="l" r="r" t="t"/>
              <a:pathLst>
                <a:path extrusionOk="0" h="11726" w="8342">
                  <a:moveTo>
                    <a:pt x="3680" y="0"/>
                  </a:moveTo>
                  <a:cubicBezTo>
                    <a:pt x="3544" y="0"/>
                    <a:pt x="3407" y="3"/>
                    <a:pt x="3268" y="9"/>
                  </a:cubicBezTo>
                  <a:cubicBezTo>
                    <a:pt x="2485" y="29"/>
                    <a:pt x="1785" y="123"/>
                    <a:pt x="888" y="384"/>
                  </a:cubicBezTo>
                  <a:cubicBezTo>
                    <a:pt x="533" y="478"/>
                    <a:pt x="690" y="1220"/>
                    <a:pt x="616" y="1585"/>
                  </a:cubicBezTo>
                  <a:cubicBezTo>
                    <a:pt x="1" y="4685"/>
                    <a:pt x="1681" y="8349"/>
                    <a:pt x="1546" y="11502"/>
                  </a:cubicBezTo>
                  <a:cubicBezTo>
                    <a:pt x="1540" y="11623"/>
                    <a:pt x="2913" y="11726"/>
                    <a:pt x="4481" y="11726"/>
                  </a:cubicBezTo>
                  <a:cubicBezTo>
                    <a:pt x="5900" y="11726"/>
                    <a:pt x="7479" y="11641"/>
                    <a:pt x="8341" y="11409"/>
                  </a:cubicBezTo>
                  <a:cubicBezTo>
                    <a:pt x="8248" y="8110"/>
                    <a:pt x="8216" y="6752"/>
                    <a:pt x="8290" y="4059"/>
                  </a:cubicBezTo>
                  <a:cubicBezTo>
                    <a:pt x="8321" y="3036"/>
                    <a:pt x="7673" y="332"/>
                    <a:pt x="7569" y="259"/>
                  </a:cubicBezTo>
                  <a:cubicBezTo>
                    <a:pt x="7462" y="190"/>
                    <a:pt x="6844" y="58"/>
                    <a:pt x="6661" y="58"/>
                  </a:cubicBezTo>
                  <a:cubicBezTo>
                    <a:pt x="6648" y="58"/>
                    <a:pt x="6638" y="59"/>
                    <a:pt x="6629" y="60"/>
                  </a:cubicBezTo>
                  <a:cubicBezTo>
                    <a:pt x="6418" y="85"/>
                    <a:pt x="6201" y="94"/>
                    <a:pt x="5979" y="94"/>
                  </a:cubicBezTo>
                  <a:cubicBezTo>
                    <a:pt x="5274" y="94"/>
                    <a:pt x="4512" y="0"/>
                    <a:pt x="3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3624425" y="3492175"/>
              <a:ext cx="14775" cy="339600"/>
            </a:xfrm>
            <a:custGeom>
              <a:rect b="b" l="l" r="r" t="t"/>
              <a:pathLst>
                <a:path extrusionOk="0" h="13584" w="591">
                  <a:moveTo>
                    <a:pt x="71" y="0"/>
                  </a:moveTo>
                  <a:cubicBezTo>
                    <a:pt x="35" y="0"/>
                    <a:pt x="1" y="24"/>
                    <a:pt x="6" y="71"/>
                  </a:cubicBezTo>
                  <a:cubicBezTo>
                    <a:pt x="298" y="4560"/>
                    <a:pt x="361" y="8704"/>
                    <a:pt x="121" y="13193"/>
                  </a:cubicBezTo>
                  <a:cubicBezTo>
                    <a:pt x="121" y="13256"/>
                    <a:pt x="152" y="13527"/>
                    <a:pt x="205" y="13580"/>
                  </a:cubicBezTo>
                  <a:cubicBezTo>
                    <a:pt x="206" y="13582"/>
                    <a:pt x="208" y="13583"/>
                    <a:pt x="210" y="13583"/>
                  </a:cubicBezTo>
                  <a:cubicBezTo>
                    <a:pt x="243" y="13583"/>
                    <a:pt x="309" y="13243"/>
                    <a:pt x="309" y="13183"/>
                  </a:cubicBezTo>
                  <a:cubicBezTo>
                    <a:pt x="549" y="8704"/>
                    <a:pt x="590" y="4528"/>
                    <a:pt x="152" y="71"/>
                  </a:cubicBezTo>
                  <a:cubicBezTo>
                    <a:pt x="147" y="24"/>
                    <a:pt x="108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3537150" y="3744725"/>
              <a:ext cx="173525" cy="14025"/>
            </a:xfrm>
            <a:custGeom>
              <a:rect b="b" l="l" r="r" t="t"/>
              <a:pathLst>
                <a:path extrusionOk="0" h="561" w="6941">
                  <a:moveTo>
                    <a:pt x="6864" y="1"/>
                  </a:moveTo>
                  <a:cubicBezTo>
                    <a:pt x="6862" y="1"/>
                    <a:pt x="6860" y="1"/>
                    <a:pt x="6858" y="1"/>
                  </a:cubicBezTo>
                  <a:cubicBezTo>
                    <a:pt x="5781" y="180"/>
                    <a:pt x="4387" y="319"/>
                    <a:pt x="2968" y="319"/>
                  </a:cubicBezTo>
                  <a:cubicBezTo>
                    <a:pt x="1982" y="319"/>
                    <a:pt x="985" y="252"/>
                    <a:pt x="73" y="85"/>
                  </a:cubicBezTo>
                  <a:cubicBezTo>
                    <a:pt x="42" y="85"/>
                    <a:pt x="21" y="126"/>
                    <a:pt x="21" y="168"/>
                  </a:cubicBezTo>
                  <a:cubicBezTo>
                    <a:pt x="0" y="242"/>
                    <a:pt x="31" y="273"/>
                    <a:pt x="31" y="273"/>
                  </a:cubicBezTo>
                  <a:cubicBezTo>
                    <a:pt x="1303" y="482"/>
                    <a:pt x="2290" y="561"/>
                    <a:pt x="3153" y="561"/>
                  </a:cubicBezTo>
                  <a:cubicBezTo>
                    <a:pt x="4486" y="561"/>
                    <a:pt x="5526" y="373"/>
                    <a:pt x="6869" y="189"/>
                  </a:cubicBezTo>
                  <a:cubicBezTo>
                    <a:pt x="6940" y="179"/>
                    <a:pt x="6932" y="1"/>
                    <a:pt x="6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3686525" y="3466800"/>
              <a:ext cx="23150" cy="111450"/>
            </a:xfrm>
            <a:custGeom>
              <a:rect b="b" l="l" r="r" t="t"/>
              <a:pathLst>
                <a:path extrusionOk="0" h="4458" w="926">
                  <a:moveTo>
                    <a:pt x="18" y="0"/>
                  </a:moveTo>
                  <a:cubicBezTo>
                    <a:pt x="5" y="0"/>
                    <a:pt x="0" y="7"/>
                    <a:pt x="6" y="21"/>
                  </a:cubicBezTo>
                  <a:cubicBezTo>
                    <a:pt x="581" y="1430"/>
                    <a:pt x="737" y="2924"/>
                    <a:pt x="811" y="4416"/>
                  </a:cubicBezTo>
                  <a:cubicBezTo>
                    <a:pt x="813" y="4446"/>
                    <a:pt x="815" y="4458"/>
                    <a:pt x="817" y="4458"/>
                  </a:cubicBezTo>
                  <a:cubicBezTo>
                    <a:pt x="821" y="4458"/>
                    <a:pt x="824" y="4355"/>
                    <a:pt x="832" y="4270"/>
                  </a:cubicBezTo>
                  <a:cubicBezTo>
                    <a:pt x="925" y="2808"/>
                    <a:pt x="612" y="940"/>
                    <a:pt x="268" y="157"/>
                  </a:cubicBezTo>
                  <a:cubicBezTo>
                    <a:pt x="235" y="99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3544175" y="3667700"/>
              <a:ext cx="50400" cy="9050"/>
            </a:xfrm>
            <a:custGeom>
              <a:rect b="b" l="l" r="r" t="t"/>
              <a:pathLst>
                <a:path extrusionOk="0" h="362" w="2016">
                  <a:moveTo>
                    <a:pt x="1088" y="1"/>
                  </a:moveTo>
                  <a:cubicBezTo>
                    <a:pt x="773" y="1"/>
                    <a:pt x="454" y="32"/>
                    <a:pt x="168" y="55"/>
                  </a:cubicBezTo>
                  <a:cubicBezTo>
                    <a:pt x="4" y="65"/>
                    <a:pt x="1" y="306"/>
                    <a:pt x="157" y="306"/>
                  </a:cubicBezTo>
                  <a:cubicBezTo>
                    <a:pt x="161" y="306"/>
                    <a:pt x="164" y="305"/>
                    <a:pt x="168" y="305"/>
                  </a:cubicBezTo>
                  <a:cubicBezTo>
                    <a:pt x="193" y="305"/>
                    <a:pt x="219" y="305"/>
                    <a:pt x="245" y="305"/>
                  </a:cubicBezTo>
                  <a:cubicBezTo>
                    <a:pt x="661" y="305"/>
                    <a:pt x="1088" y="362"/>
                    <a:pt x="1498" y="362"/>
                  </a:cubicBezTo>
                  <a:cubicBezTo>
                    <a:pt x="1610" y="362"/>
                    <a:pt x="1720" y="358"/>
                    <a:pt x="1828" y="347"/>
                  </a:cubicBezTo>
                  <a:cubicBezTo>
                    <a:pt x="1974" y="326"/>
                    <a:pt x="2016" y="138"/>
                    <a:pt x="1870" y="96"/>
                  </a:cubicBezTo>
                  <a:cubicBezTo>
                    <a:pt x="1628" y="24"/>
                    <a:pt x="1360" y="1"/>
                    <a:pt x="1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3545500" y="3687625"/>
              <a:ext cx="38375" cy="8975"/>
            </a:xfrm>
            <a:custGeom>
              <a:rect b="b" l="l" r="r" t="t"/>
              <a:pathLst>
                <a:path extrusionOk="0" h="359" w="1535">
                  <a:moveTo>
                    <a:pt x="791" y="0"/>
                  </a:moveTo>
                  <a:cubicBezTo>
                    <a:pt x="570" y="0"/>
                    <a:pt x="349" y="27"/>
                    <a:pt x="177" y="51"/>
                  </a:cubicBezTo>
                  <a:cubicBezTo>
                    <a:pt x="10" y="72"/>
                    <a:pt x="0" y="312"/>
                    <a:pt x="177" y="312"/>
                  </a:cubicBezTo>
                  <a:cubicBezTo>
                    <a:pt x="397" y="312"/>
                    <a:pt x="616" y="312"/>
                    <a:pt x="845" y="333"/>
                  </a:cubicBezTo>
                  <a:cubicBezTo>
                    <a:pt x="971" y="340"/>
                    <a:pt x="1097" y="359"/>
                    <a:pt x="1222" y="359"/>
                  </a:cubicBezTo>
                  <a:cubicBezTo>
                    <a:pt x="1295" y="359"/>
                    <a:pt x="1368" y="352"/>
                    <a:pt x="1441" y="333"/>
                  </a:cubicBezTo>
                  <a:cubicBezTo>
                    <a:pt x="1524" y="312"/>
                    <a:pt x="1534" y="187"/>
                    <a:pt x="1462" y="145"/>
                  </a:cubicBezTo>
                  <a:cubicBezTo>
                    <a:pt x="1289" y="34"/>
                    <a:pt x="1041" y="0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3547625" y="3705225"/>
              <a:ext cx="24500" cy="10050"/>
            </a:xfrm>
            <a:custGeom>
              <a:rect b="b" l="l" r="r" t="t"/>
              <a:pathLst>
                <a:path extrusionOk="0" h="402" w="980">
                  <a:moveTo>
                    <a:pt x="222" y="1"/>
                  </a:moveTo>
                  <a:cubicBezTo>
                    <a:pt x="61" y="1"/>
                    <a:pt x="1" y="248"/>
                    <a:pt x="176" y="287"/>
                  </a:cubicBezTo>
                  <a:cubicBezTo>
                    <a:pt x="291" y="308"/>
                    <a:pt x="416" y="339"/>
                    <a:pt x="531" y="360"/>
                  </a:cubicBezTo>
                  <a:cubicBezTo>
                    <a:pt x="599" y="380"/>
                    <a:pt x="672" y="401"/>
                    <a:pt x="747" y="401"/>
                  </a:cubicBezTo>
                  <a:cubicBezTo>
                    <a:pt x="786" y="401"/>
                    <a:pt x="825" y="395"/>
                    <a:pt x="865" y="381"/>
                  </a:cubicBezTo>
                  <a:cubicBezTo>
                    <a:pt x="938" y="349"/>
                    <a:pt x="980" y="256"/>
                    <a:pt x="917" y="182"/>
                  </a:cubicBezTo>
                  <a:cubicBezTo>
                    <a:pt x="834" y="99"/>
                    <a:pt x="719" y="89"/>
                    <a:pt x="614" y="68"/>
                  </a:cubicBezTo>
                  <a:cubicBezTo>
                    <a:pt x="489" y="47"/>
                    <a:pt x="374" y="26"/>
                    <a:pt x="259" y="5"/>
                  </a:cubicBezTo>
                  <a:cubicBezTo>
                    <a:pt x="246" y="2"/>
                    <a:pt x="234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3552675" y="3719125"/>
              <a:ext cx="21025" cy="8550"/>
            </a:xfrm>
            <a:custGeom>
              <a:rect b="b" l="l" r="r" t="t"/>
              <a:pathLst>
                <a:path extrusionOk="0" h="342" w="841">
                  <a:moveTo>
                    <a:pt x="177" y="1"/>
                  </a:moveTo>
                  <a:cubicBezTo>
                    <a:pt x="34" y="1"/>
                    <a:pt x="1" y="264"/>
                    <a:pt x="162" y="284"/>
                  </a:cubicBezTo>
                  <a:cubicBezTo>
                    <a:pt x="293" y="307"/>
                    <a:pt x="434" y="342"/>
                    <a:pt x="575" y="342"/>
                  </a:cubicBezTo>
                  <a:cubicBezTo>
                    <a:pt x="625" y="342"/>
                    <a:pt x="676" y="337"/>
                    <a:pt x="725" y="326"/>
                  </a:cubicBezTo>
                  <a:cubicBezTo>
                    <a:pt x="820" y="305"/>
                    <a:pt x="841" y="148"/>
                    <a:pt x="746" y="106"/>
                  </a:cubicBezTo>
                  <a:cubicBezTo>
                    <a:pt x="579" y="23"/>
                    <a:pt x="381" y="23"/>
                    <a:pt x="193" y="2"/>
                  </a:cubicBezTo>
                  <a:cubicBezTo>
                    <a:pt x="188" y="1"/>
                    <a:pt x="182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3542600" y="3648300"/>
              <a:ext cx="22750" cy="7450"/>
            </a:xfrm>
            <a:custGeom>
              <a:rect b="b" l="l" r="r" t="t"/>
              <a:pathLst>
                <a:path extrusionOk="0" h="298" w="910">
                  <a:moveTo>
                    <a:pt x="531" y="1"/>
                  </a:moveTo>
                  <a:cubicBezTo>
                    <a:pt x="409" y="1"/>
                    <a:pt x="283" y="16"/>
                    <a:pt x="168" y="16"/>
                  </a:cubicBezTo>
                  <a:cubicBezTo>
                    <a:pt x="1" y="27"/>
                    <a:pt x="1" y="278"/>
                    <a:pt x="168" y="278"/>
                  </a:cubicBezTo>
                  <a:cubicBezTo>
                    <a:pt x="278" y="283"/>
                    <a:pt x="396" y="297"/>
                    <a:pt x="513" y="297"/>
                  </a:cubicBezTo>
                  <a:cubicBezTo>
                    <a:pt x="618" y="297"/>
                    <a:pt x="721" y="286"/>
                    <a:pt x="815" y="246"/>
                  </a:cubicBezTo>
                  <a:cubicBezTo>
                    <a:pt x="910" y="215"/>
                    <a:pt x="910" y="90"/>
                    <a:pt x="815" y="48"/>
                  </a:cubicBezTo>
                  <a:cubicBezTo>
                    <a:pt x="727" y="11"/>
                    <a:pt x="630" y="1"/>
                    <a:pt x="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3542300" y="3473250"/>
              <a:ext cx="57950" cy="34025"/>
            </a:xfrm>
            <a:custGeom>
              <a:rect b="b" l="l" r="r" t="t"/>
              <a:pathLst>
                <a:path extrusionOk="0" h="1361" w="2318">
                  <a:moveTo>
                    <a:pt x="121" y="1"/>
                  </a:moveTo>
                  <a:cubicBezTo>
                    <a:pt x="55" y="1"/>
                    <a:pt x="1" y="82"/>
                    <a:pt x="65" y="139"/>
                  </a:cubicBezTo>
                  <a:cubicBezTo>
                    <a:pt x="639" y="640"/>
                    <a:pt x="1423" y="1267"/>
                    <a:pt x="2205" y="1360"/>
                  </a:cubicBezTo>
                  <a:cubicBezTo>
                    <a:pt x="2209" y="1361"/>
                    <a:pt x="2212" y="1361"/>
                    <a:pt x="2216" y="1361"/>
                  </a:cubicBezTo>
                  <a:cubicBezTo>
                    <a:pt x="2301" y="1361"/>
                    <a:pt x="2318" y="1233"/>
                    <a:pt x="2247" y="1193"/>
                  </a:cubicBezTo>
                  <a:cubicBezTo>
                    <a:pt x="1934" y="995"/>
                    <a:pt x="1548" y="901"/>
                    <a:pt x="1214" y="724"/>
                  </a:cubicBezTo>
                  <a:cubicBezTo>
                    <a:pt x="848" y="525"/>
                    <a:pt x="504" y="285"/>
                    <a:pt x="180" y="24"/>
                  </a:cubicBezTo>
                  <a:cubicBezTo>
                    <a:pt x="161" y="8"/>
                    <a:pt x="141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3548050" y="3493925"/>
              <a:ext cx="35300" cy="19350"/>
            </a:xfrm>
            <a:custGeom>
              <a:rect b="b" l="l" r="r" t="t"/>
              <a:pathLst>
                <a:path extrusionOk="0" h="774" w="1412">
                  <a:moveTo>
                    <a:pt x="134" y="0"/>
                  </a:moveTo>
                  <a:cubicBezTo>
                    <a:pt x="55" y="0"/>
                    <a:pt x="1" y="131"/>
                    <a:pt x="86" y="199"/>
                  </a:cubicBezTo>
                  <a:cubicBezTo>
                    <a:pt x="430" y="450"/>
                    <a:pt x="859" y="732"/>
                    <a:pt x="1297" y="774"/>
                  </a:cubicBezTo>
                  <a:cubicBezTo>
                    <a:pt x="1381" y="774"/>
                    <a:pt x="1411" y="658"/>
                    <a:pt x="1339" y="617"/>
                  </a:cubicBezTo>
                  <a:cubicBezTo>
                    <a:pt x="1151" y="512"/>
                    <a:pt x="942" y="450"/>
                    <a:pt x="754" y="345"/>
                  </a:cubicBezTo>
                  <a:cubicBezTo>
                    <a:pt x="555" y="252"/>
                    <a:pt x="367" y="147"/>
                    <a:pt x="190" y="22"/>
                  </a:cubicBezTo>
                  <a:cubicBezTo>
                    <a:pt x="171" y="7"/>
                    <a:pt x="152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3554750" y="3515400"/>
              <a:ext cx="22850" cy="10150"/>
            </a:xfrm>
            <a:custGeom>
              <a:rect b="b" l="l" r="r" t="t"/>
              <a:pathLst>
                <a:path extrusionOk="0" h="406" w="914">
                  <a:moveTo>
                    <a:pt x="161" y="1"/>
                  </a:moveTo>
                  <a:cubicBezTo>
                    <a:pt x="38" y="1"/>
                    <a:pt x="0" y="201"/>
                    <a:pt x="141" y="249"/>
                  </a:cubicBezTo>
                  <a:cubicBezTo>
                    <a:pt x="330" y="308"/>
                    <a:pt x="556" y="406"/>
                    <a:pt x="758" y="406"/>
                  </a:cubicBezTo>
                  <a:cubicBezTo>
                    <a:pt x="768" y="406"/>
                    <a:pt x="778" y="405"/>
                    <a:pt x="788" y="405"/>
                  </a:cubicBezTo>
                  <a:cubicBezTo>
                    <a:pt x="893" y="395"/>
                    <a:pt x="914" y="280"/>
                    <a:pt x="841" y="217"/>
                  </a:cubicBezTo>
                  <a:cubicBezTo>
                    <a:pt x="674" y="92"/>
                    <a:pt x="403" y="61"/>
                    <a:pt x="204" y="8"/>
                  </a:cubicBezTo>
                  <a:cubicBezTo>
                    <a:pt x="189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3642550" y="3497275"/>
              <a:ext cx="21975" cy="9025"/>
            </a:xfrm>
            <a:custGeom>
              <a:rect b="b" l="l" r="r" t="t"/>
              <a:pathLst>
                <a:path extrusionOk="0" h="361" w="879">
                  <a:moveTo>
                    <a:pt x="656" y="0"/>
                  </a:moveTo>
                  <a:cubicBezTo>
                    <a:pt x="486" y="0"/>
                    <a:pt x="300" y="81"/>
                    <a:pt x="137" y="128"/>
                  </a:cubicBezTo>
                  <a:cubicBezTo>
                    <a:pt x="0" y="157"/>
                    <a:pt x="46" y="360"/>
                    <a:pt x="181" y="360"/>
                  </a:cubicBezTo>
                  <a:cubicBezTo>
                    <a:pt x="191" y="360"/>
                    <a:pt x="200" y="359"/>
                    <a:pt x="210" y="357"/>
                  </a:cubicBezTo>
                  <a:cubicBezTo>
                    <a:pt x="408" y="327"/>
                    <a:pt x="701" y="327"/>
                    <a:pt x="847" y="159"/>
                  </a:cubicBezTo>
                  <a:cubicBezTo>
                    <a:pt x="879" y="128"/>
                    <a:pt x="879" y="55"/>
                    <a:pt x="826" y="34"/>
                  </a:cubicBezTo>
                  <a:cubicBezTo>
                    <a:pt x="772" y="10"/>
                    <a:pt x="715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3642050" y="3519750"/>
              <a:ext cx="15425" cy="6275"/>
            </a:xfrm>
            <a:custGeom>
              <a:rect b="b" l="l" r="r" t="t"/>
              <a:pathLst>
                <a:path extrusionOk="0" h="251" w="617">
                  <a:moveTo>
                    <a:pt x="402" y="0"/>
                  </a:moveTo>
                  <a:cubicBezTo>
                    <a:pt x="377" y="0"/>
                    <a:pt x="351" y="1"/>
                    <a:pt x="324" y="1"/>
                  </a:cubicBezTo>
                  <a:cubicBezTo>
                    <a:pt x="251" y="12"/>
                    <a:pt x="178" y="12"/>
                    <a:pt x="105" y="22"/>
                  </a:cubicBezTo>
                  <a:cubicBezTo>
                    <a:pt x="1" y="54"/>
                    <a:pt x="1" y="200"/>
                    <a:pt x="105" y="221"/>
                  </a:cubicBezTo>
                  <a:cubicBezTo>
                    <a:pt x="178" y="242"/>
                    <a:pt x="251" y="242"/>
                    <a:pt x="324" y="242"/>
                  </a:cubicBezTo>
                  <a:cubicBezTo>
                    <a:pt x="361" y="246"/>
                    <a:pt x="397" y="251"/>
                    <a:pt x="431" y="251"/>
                  </a:cubicBezTo>
                  <a:cubicBezTo>
                    <a:pt x="473" y="251"/>
                    <a:pt x="514" y="244"/>
                    <a:pt x="554" y="221"/>
                  </a:cubicBezTo>
                  <a:cubicBezTo>
                    <a:pt x="616" y="168"/>
                    <a:pt x="616" y="75"/>
                    <a:pt x="554" y="33"/>
                  </a:cubicBezTo>
                  <a:cubicBezTo>
                    <a:pt x="505" y="5"/>
                    <a:pt x="45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3642575" y="3539600"/>
              <a:ext cx="15925" cy="6575"/>
            </a:xfrm>
            <a:custGeom>
              <a:rect b="b" l="l" r="r" t="t"/>
              <a:pathLst>
                <a:path extrusionOk="0" h="263" w="637">
                  <a:moveTo>
                    <a:pt x="168" y="1"/>
                  </a:moveTo>
                  <a:cubicBezTo>
                    <a:pt x="1" y="1"/>
                    <a:pt x="1" y="262"/>
                    <a:pt x="168" y="262"/>
                  </a:cubicBezTo>
                  <a:lnTo>
                    <a:pt x="407" y="262"/>
                  </a:lnTo>
                  <a:cubicBezTo>
                    <a:pt x="491" y="262"/>
                    <a:pt x="574" y="262"/>
                    <a:pt x="627" y="179"/>
                  </a:cubicBezTo>
                  <a:cubicBezTo>
                    <a:pt x="637" y="147"/>
                    <a:pt x="637" y="116"/>
                    <a:pt x="627" y="84"/>
                  </a:cubicBezTo>
                  <a:cubicBezTo>
                    <a:pt x="574" y="1"/>
                    <a:pt x="491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3646750" y="3556550"/>
              <a:ext cx="11750" cy="6350"/>
            </a:xfrm>
            <a:custGeom>
              <a:rect b="b" l="l" r="r" t="t"/>
              <a:pathLst>
                <a:path extrusionOk="0" h="254" w="470">
                  <a:moveTo>
                    <a:pt x="135" y="0"/>
                  </a:moveTo>
                  <a:cubicBezTo>
                    <a:pt x="61" y="0"/>
                    <a:pt x="1" y="51"/>
                    <a:pt x="1" y="127"/>
                  </a:cubicBezTo>
                  <a:cubicBezTo>
                    <a:pt x="1" y="211"/>
                    <a:pt x="60" y="254"/>
                    <a:pt x="133" y="254"/>
                  </a:cubicBezTo>
                  <a:cubicBezTo>
                    <a:pt x="141" y="254"/>
                    <a:pt x="149" y="253"/>
                    <a:pt x="157" y="252"/>
                  </a:cubicBezTo>
                  <a:cubicBezTo>
                    <a:pt x="240" y="241"/>
                    <a:pt x="314" y="231"/>
                    <a:pt x="397" y="210"/>
                  </a:cubicBezTo>
                  <a:cubicBezTo>
                    <a:pt x="470" y="190"/>
                    <a:pt x="470" y="74"/>
                    <a:pt x="397" y="53"/>
                  </a:cubicBezTo>
                  <a:cubicBezTo>
                    <a:pt x="314" y="23"/>
                    <a:pt x="240" y="12"/>
                    <a:pt x="157" y="2"/>
                  </a:cubicBezTo>
                  <a:cubicBezTo>
                    <a:pt x="150" y="1"/>
                    <a:pt x="142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3646475" y="3730100"/>
              <a:ext cx="23525" cy="6925"/>
            </a:xfrm>
            <a:custGeom>
              <a:rect b="b" l="l" r="r" t="t"/>
              <a:pathLst>
                <a:path extrusionOk="0" h="277" w="941">
                  <a:moveTo>
                    <a:pt x="691" y="0"/>
                  </a:moveTo>
                  <a:cubicBezTo>
                    <a:pt x="637" y="0"/>
                    <a:pt x="581" y="7"/>
                    <a:pt x="523" y="12"/>
                  </a:cubicBezTo>
                  <a:cubicBezTo>
                    <a:pt x="397" y="12"/>
                    <a:pt x="262" y="22"/>
                    <a:pt x="137" y="33"/>
                  </a:cubicBezTo>
                  <a:cubicBezTo>
                    <a:pt x="1" y="43"/>
                    <a:pt x="1" y="242"/>
                    <a:pt x="137" y="242"/>
                  </a:cubicBezTo>
                  <a:cubicBezTo>
                    <a:pt x="262" y="252"/>
                    <a:pt x="397" y="263"/>
                    <a:pt x="523" y="273"/>
                  </a:cubicBezTo>
                  <a:cubicBezTo>
                    <a:pt x="573" y="273"/>
                    <a:pt x="621" y="276"/>
                    <a:pt x="668" y="276"/>
                  </a:cubicBezTo>
                  <a:cubicBezTo>
                    <a:pt x="739" y="276"/>
                    <a:pt x="805" y="269"/>
                    <a:pt x="868" y="231"/>
                  </a:cubicBezTo>
                  <a:cubicBezTo>
                    <a:pt x="940" y="189"/>
                    <a:pt x="940" y="85"/>
                    <a:pt x="868" y="43"/>
                  </a:cubicBezTo>
                  <a:cubicBezTo>
                    <a:pt x="812" y="10"/>
                    <a:pt x="753" y="0"/>
                    <a:pt x="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3644400" y="3711750"/>
              <a:ext cx="19600" cy="6775"/>
            </a:xfrm>
            <a:custGeom>
              <a:rect b="b" l="l" r="r" t="t"/>
              <a:pathLst>
                <a:path extrusionOk="0" h="271" w="784">
                  <a:moveTo>
                    <a:pt x="563" y="1"/>
                  </a:moveTo>
                  <a:cubicBezTo>
                    <a:pt x="522" y="1"/>
                    <a:pt x="480" y="5"/>
                    <a:pt x="439" y="5"/>
                  </a:cubicBezTo>
                  <a:cubicBezTo>
                    <a:pt x="345" y="5"/>
                    <a:pt x="251" y="16"/>
                    <a:pt x="157" y="16"/>
                  </a:cubicBezTo>
                  <a:cubicBezTo>
                    <a:pt x="0" y="16"/>
                    <a:pt x="0" y="255"/>
                    <a:pt x="157" y="255"/>
                  </a:cubicBezTo>
                  <a:cubicBezTo>
                    <a:pt x="251" y="255"/>
                    <a:pt x="345" y="266"/>
                    <a:pt x="439" y="266"/>
                  </a:cubicBezTo>
                  <a:cubicBezTo>
                    <a:pt x="480" y="266"/>
                    <a:pt x="522" y="270"/>
                    <a:pt x="563" y="270"/>
                  </a:cubicBezTo>
                  <a:cubicBezTo>
                    <a:pt x="614" y="270"/>
                    <a:pt x="664" y="264"/>
                    <a:pt x="710" y="234"/>
                  </a:cubicBezTo>
                  <a:cubicBezTo>
                    <a:pt x="784" y="183"/>
                    <a:pt x="784" y="88"/>
                    <a:pt x="710" y="36"/>
                  </a:cubicBezTo>
                  <a:cubicBezTo>
                    <a:pt x="664" y="7"/>
                    <a:pt x="614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3647275" y="3690200"/>
              <a:ext cx="13075" cy="6825"/>
            </a:xfrm>
            <a:custGeom>
              <a:rect b="b" l="l" r="r" t="t"/>
              <a:pathLst>
                <a:path extrusionOk="0" h="273" w="523">
                  <a:moveTo>
                    <a:pt x="168" y="1"/>
                  </a:moveTo>
                  <a:cubicBezTo>
                    <a:pt x="1" y="1"/>
                    <a:pt x="1" y="261"/>
                    <a:pt x="168" y="272"/>
                  </a:cubicBezTo>
                  <a:cubicBezTo>
                    <a:pt x="272" y="272"/>
                    <a:pt x="365" y="272"/>
                    <a:pt x="460" y="220"/>
                  </a:cubicBezTo>
                  <a:cubicBezTo>
                    <a:pt x="523" y="189"/>
                    <a:pt x="523" y="84"/>
                    <a:pt x="460" y="52"/>
                  </a:cubicBezTo>
                  <a:cubicBezTo>
                    <a:pt x="365" y="1"/>
                    <a:pt x="272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3553050" y="3343525"/>
              <a:ext cx="112775" cy="150525"/>
            </a:xfrm>
            <a:custGeom>
              <a:rect b="b" l="l" r="r" t="t"/>
              <a:pathLst>
                <a:path extrusionOk="0" h="6021" w="4511">
                  <a:moveTo>
                    <a:pt x="2458" y="1"/>
                  </a:moveTo>
                  <a:cubicBezTo>
                    <a:pt x="1768" y="1"/>
                    <a:pt x="1065" y="299"/>
                    <a:pt x="710" y="849"/>
                  </a:cubicBezTo>
                  <a:cubicBezTo>
                    <a:pt x="11" y="1967"/>
                    <a:pt x="366" y="3292"/>
                    <a:pt x="627" y="4524"/>
                  </a:cubicBezTo>
                  <a:cubicBezTo>
                    <a:pt x="700" y="4744"/>
                    <a:pt x="293" y="4764"/>
                    <a:pt x="0" y="4848"/>
                  </a:cubicBezTo>
                  <a:cubicBezTo>
                    <a:pt x="293" y="5266"/>
                    <a:pt x="951" y="5651"/>
                    <a:pt x="1378" y="5798"/>
                  </a:cubicBezTo>
                  <a:cubicBezTo>
                    <a:pt x="1797" y="5946"/>
                    <a:pt x="2280" y="6021"/>
                    <a:pt x="2742" y="6021"/>
                  </a:cubicBezTo>
                  <a:cubicBezTo>
                    <a:pt x="2800" y="6021"/>
                    <a:pt x="2857" y="6020"/>
                    <a:pt x="2913" y="6017"/>
                  </a:cubicBezTo>
                  <a:cubicBezTo>
                    <a:pt x="3289" y="5996"/>
                    <a:pt x="3613" y="5944"/>
                    <a:pt x="3916" y="5704"/>
                  </a:cubicBezTo>
                  <a:cubicBezTo>
                    <a:pt x="4218" y="5484"/>
                    <a:pt x="4489" y="5171"/>
                    <a:pt x="4510" y="4795"/>
                  </a:cubicBezTo>
                  <a:cubicBezTo>
                    <a:pt x="4229" y="4795"/>
                    <a:pt x="3853" y="4785"/>
                    <a:pt x="3821" y="4514"/>
                  </a:cubicBezTo>
                  <a:cubicBezTo>
                    <a:pt x="3821" y="4430"/>
                    <a:pt x="3853" y="4347"/>
                    <a:pt x="3884" y="4273"/>
                  </a:cubicBezTo>
                  <a:cubicBezTo>
                    <a:pt x="4134" y="3679"/>
                    <a:pt x="4281" y="3042"/>
                    <a:pt x="4312" y="2405"/>
                  </a:cubicBezTo>
                  <a:cubicBezTo>
                    <a:pt x="4333" y="1779"/>
                    <a:pt x="4281" y="995"/>
                    <a:pt x="3853" y="547"/>
                  </a:cubicBezTo>
                  <a:cubicBezTo>
                    <a:pt x="3504" y="176"/>
                    <a:pt x="2985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3582275" y="3373300"/>
              <a:ext cx="68675" cy="91750"/>
            </a:xfrm>
            <a:custGeom>
              <a:rect b="b" l="l" r="r" t="t"/>
              <a:pathLst>
                <a:path extrusionOk="0" h="3670" w="2747">
                  <a:moveTo>
                    <a:pt x="1591" y="1"/>
                  </a:moveTo>
                  <a:cubicBezTo>
                    <a:pt x="1358" y="1"/>
                    <a:pt x="1131" y="31"/>
                    <a:pt x="972" y="76"/>
                  </a:cubicBezTo>
                  <a:cubicBezTo>
                    <a:pt x="74" y="326"/>
                    <a:pt x="1" y="1871"/>
                    <a:pt x="304" y="2550"/>
                  </a:cubicBezTo>
                  <a:cubicBezTo>
                    <a:pt x="439" y="2843"/>
                    <a:pt x="617" y="3281"/>
                    <a:pt x="888" y="3469"/>
                  </a:cubicBezTo>
                  <a:cubicBezTo>
                    <a:pt x="1064" y="3596"/>
                    <a:pt x="1287" y="3670"/>
                    <a:pt x="1507" y="3670"/>
                  </a:cubicBezTo>
                  <a:cubicBezTo>
                    <a:pt x="1613" y="3670"/>
                    <a:pt x="1719" y="3653"/>
                    <a:pt x="1817" y="3615"/>
                  </a:cubicBezTo>
                  <a:cubicBezTo>
                    <a:pt x="2235" y="3448"/>
                    <a:pt x="2454" y="2989"/>
                    <a:pt x="2548" y="2550"/>
                  </a:cubicBezTo>
                  <a:cubicBezTo>
                    <a:pt x="2621" y="2247"/>
                    <a:pt x="2652" y="1934"/>
                    <a:pt x="2673" y="1632"/>
                  </a:cubicBezTo>
                  <a:cubicBezTo>
                    <a:pt x="2715" y="1193"/>
                    <a:pt x="2747" y="630"/>
                    <a:pt x="2485" y="285"/>
                  </a:cubicBezTo>
                  <a:cubicBezTo>
                    <a:pt x="2333" y="75"/>
                    <a:pt x="1955" y="1"/>
                    <a:pt x="15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3585400" y="3418900"/>
              <a:ext cx="69725" cy="56875"/>
            </a:xfrm>
            <a:custGeom>
              <a:rect b="b" l="l" r="r" t="t"/>
              <a:pathLst>
                <a:path extrusionOk="0" h="2275" w="2789">
                  <a:moveTo>
                    <a:pt x="1637" y="0"/>
                  </a:moveTo>
                  <a:cubicBezTo>
                    <a:pt x="1531" y="0"/>
                    <a:pt x="1424" y="6"/>
                    <a:pt x="1316" y="16"/>
                  </a:cubicBezTo>
                  <a:cubicBezTo>
                    <a:pt x="1066" y="37"/>
                    <a:pt x="419" y="152"/>
                    <a:pt x="231" y="361"/>
                  </a:cubicBezTo>
                  <a:cubicBezTo>
                    <a:pt x="1" y="611"/>
                    <a:pt x="221" y="1196"/>
                    <a:pt x="335" y="1457"/>
                  </a:cubicBezTo>
                  <a:cubicBezTo>
                    <a:pt x="439" y="1687"/>
                    <a:pt x="576" y="1927"/>
                    <a:pt x="794" y="2084"/>
                  </a:cubicBezTo>
                  <a:cubicBezTo>
                    <a:pt x="1033" y="2242"/>
                    <a:pt x="1330" y="2274"/>
                    <a:pt x="1625" y="2274"/>
                  </a:cubicBezTo>
                  <a:cubicBezTo>
                    <a:pt x="1679" y="2274"/>
                    <a:pt x="1733" y="2273"/>
                    <a:pt x="1787" y="2271"/>
                  </a:cubicBezTo>
                  <a:cubicBezTo>
                    <a:pt x="1912" y="2271"/>
                    <a:pt x="2058" y="2230"/>
                    <a:pt x="2172" y="2188"/>
                  </a:cubicBezTo>
                  <a:cubicBezTo>
                    <a:pt x="2444" y="2094"/>
                    <a:pt x="2580" y="1812"/>
                    <a:pt x="2663" y="1436"/>
                  </a:cubicBezTo>
                  <a:cubicBezTo>
                    <a:pt x="2726" y="1154"/>
                    <a:pt x="2789" y="757"/>
                    <a:pt x="2726" y="548"/>
                  </a:cubicBezTo>
                  <a:cubicBezTo>
                    <a:pt x="2684" y="371"/>
                    <a:pt x="2569" y="173"/>
                    <a:pt x="2256" y="79"/>
                  </a:cubicBezTo>
                  <a:cubicBezTo>
                    <a:pt x="2054" y="23"/>
                    <a:pt x="1848" y="0"/>
                    <a:pt x="1637" y="0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3558850" y="3394500"/>
              <a:ext cx="23975" cy="9425"/>
            </a:xfrm>
            <a:custGeom>
              <a:rect b="b" l="l" r="r" t="t"/>
              <a:pathLst>
                <a:path extrusionOk="0" h="377" w="959">
                  <a:moveTo>
                    <a:pt x="92" y="0"/>
                  </a:moveTo>
                  <a:cubicBezTo>
                    <a:pt x="92" y="0"/>
                    <a:pt x="19" y="0"/>
                    <a:pt x="9" y="209"/>
                  </a:cubicBezTo>
                  <a:cubicBezTo>
                    <a:pt x="0" y="363"/>
                    <a:pt x="48" y="377"/>
                    <a:pt x="65" y="377"/>
                  </a:cubicBezTo>
                  <a:cubicBezTo>
                    <a:pt x="69" y="377"/>
                    <a:pt x="72" y="376"/>
                    <a:pt x="72" y="376"/>
                  </a:cubicBezTo>
                  <a:lnTo>
                    <a:pt x="959" y="376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3581750" y="3383000"/>
              <a:ext cx="86675" cy="90100"/>
            </a:xfrm>
            <a:custGeom>
              <a:rect b="b" l="l" r="r" t="t"/>
              <a:pathLst>
                <a:path extrusionOk="0" h="3604" w="3467">
                  <a:moveTo>
                    <a:pt x="585" y="1"/>
                  </a:moveTo>
                  <a:cubicBezTo>
                    <a:pt x="585" y="1"/>
                    <a:pt x="1" y="1"/>
                    <a:pt x="12" y="617"/>
                  </a:cubicBezTo>
                  <a:cubicBezTo>
                    <a:pt x="12" y="617"/>
                    <a:pt x="189" y="3039"/>
                    <a:pt x="784" y="3165"/>
                  </a:cubicBezTo>
                  <a:lnTo>
                    <a:pt x="2350" y="3603"/>
                  </a:lnTo>
                  <a:cubicBezTo>
                    <a:pt x="3112" y="3415"/>
                    <a:pt x="3457" y="617"/>
                    <a:pt x="3457" y="617"/>
                  </a:cubicBezTo>
                  <a:cubicBezTo>
                    <a:pt x="3467" y="1"/>
                    <a:pt x="2893" y="1"/>
                    <a:pt x="2893" y="1"/>
                  </a:cubicBezTo>
                  <a:close/>
                </a:path>
              </a:pathLst>
            </a:custGeom>
            <a:solidFill>
              <a:srgbClr val="F4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3585675" y="3387200"/>
              <a:ext cx="79100" cy="30200"/>
            </a:xfrm>
            <a:custGeom>
              <a:rect b="b" l="l" r="r" t="t"/>
              <a:pathLst>
                <a:path extrusionOk="0" h="1208" w="3164">
                  <a:moveTo>
                    <a:pt x="585" y="0"/>
                  </a:moveTo>
                  <a:cubicBezTo>
                    <a:pt x="585" y="0"/>
                    <a:pt x="84" y="0"/>
                    <a:pt x="84" y="438"/>
                  </a:cubicBezTo>
                  <a:cubicBezTo>
                    <a:pt x="84" y="438"/>
                    <a:pt x="1" y="1076"/>
                    <a:pt x="523" y="1169"/>
                  </a:cubicBezTo>
                  <a:cubicBezTo>
                    <a:pt x="664" y="1194"/>
                    <a:pt x="790" y="1208"/>
                    <a:pt x="901" y="1208"/>
                  </a:cubicBezTo>
                  <a:cubicBezTo>
                    <a:pt x="1208" y="1208"/>
                    <a:pt x="1401" y="1107"/>
                    <a:pt x="1493" y="877"/>
                  </a:cubicBezTo>
                  <a:cubicBezTo>
                    <a:pt x="1546" y="731"/>
                    <a:pt x="1608" y="689"/>
                    <a:pt x="1660" y="679"/>
                  </a:cubicBezTo>
                  <a:lnTo>
                    <a:pt x="1765" y="679"/>
                  </a:lnTo>
                  <a:cubicBezTo>
                    <a:pt x="1817" y="689"/>
                    <a:pt x="1890" y="731"/>
                    <a:pt x="1943" y="877"/>
                  </a:cubicBezTo>
                  <a:cubicBezTo>
                    <a:pt x="2035" y="1107"/>
                    <a:pt x="2076" y="1208"/>
                    <a:pt x="2302" y="1208"/>
                  </a:cubicBezTo>
                  <a:cubicBezTo>
                    <a:pt x="2384" y="1208"/>
                    <a:pt x="2490" y="1194"/>
                    <a:pt x="2632" y="1169"/>
                  </a:cubicBezTo>
                  <a:cubicBezTo>
                    <a:pt x="3164" y="1076"/>
                    <a:pt x="3070" y="438"/>
                    <a:pt x="3070" y="438"/>
                  </a:cubicBezTo>
                  <a:cubicBezTo>
                    <a:pt x="3080" y="0"/>
                    <a:pt x="2569" y="0"/>
                    <a:pt x="2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549150" y="3462600"/>
              <a:ext cx="119425" cy="33700"/>
            </a:xfrm>
            <a:custGeom>
              <a:rect b="b" l="l" r="r" t="t"/>
              <a:pathLst>
                <a:path extrusionOk="0" h="1348" w="4777">
                  <a:moveTo>
                    <a:pt x="4668" y="1"/>
                  </a:moveTo>
                  <a:cubicBezTo>
                    <a:pt x="4622" y="1"/>
                    <a:pt x="4577" y="14"/>
                    <a:pt x="4573" y="43"/>
                  </a:cubicBezTo>
                  <a:cubicBezTo>
                    <a:pt x="4448" y="586"/>
                    <a:pt x="4270" y="742"/>
                    <a:pt x="3852" y="951"/>
                  </a:cubicBezTo>
                  <a:cubicBezTo>
                    <a:pt x="3540" y="1112"/>
                    <a:pt x="3193" y="1156"/>
                    <a:pt x="2845" y="1156"/>
                  </a:cubicBezTo>
                  <a:cubicBezTo>
                    <a:pt x="2763" y="1156"/>
                    <a:pt x="2681" y="1154"/>
                    <a:pt x="2599" y="1150"/>
                  </a:cubicBezTo>
                  <a:cubicBezTo>
                    <a:pt x="1681" y="1097"/>
                    <a:pt x="845" y="795"/>
                    <a:pt x="230" y="85"/>
                  </a:cubicBezTo>
                  <a:cubicBezTo>
                    <a:pt x="217" y="66"/>
                    <a:pt x="192" y="60"/>
                    <a:pt x="162" y="60"/>
                  </a:cubicBezTo>
                  <a:cubicBezTo>
                    <a:pt x="92" y="60"/>
                    <a:pt x="0" y="95"/>
                    <a:pt x="0" y="95"/>
                  </a:cubicBezTo>
                  <a:cubicBezTo>
                    <a:pt x="680" y="950"/>
                    <a:pt x="1837" y="1348"/>
                    <a:pt x="2901" y="1348"/>
                  </a:cubicBezTo>
                  <a:cubicBezTo>
                    <a:pt x="2916" y="1348"/>
                    <a:pt x="2930" y="1348"/>
                    <a:pt x="2944" y="1348"/>
                  </a:cubicBezTo>
                  <a:cubicBezTo>
                    <a:pt x="3748" y="1348"/>
                    <a:pt x="4687" y="962"/>
                    <a:pt x="4771" y="53"/>
                  </a:cubicBezTo>
                  <a:cubicBezTo>
                    <a:pt x="4777" y="19"/>
                    <a:pt x="4721" y="1"/>
                    <a:pt x="4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3599475" y="3396025"/>
              <a:ext cx="10000" cy="9025"/>
            </a:xfrm>
            <a:custGeom>
              <a:rect b="b" l="l" r="r" t="t"/>
              <a:pathLst>
                <a:path extrusionOk="0" h="361" w="400">
                  <a:moveTo>
                    <a:pt x="68" y="0"/>
                  </a:moveTo>
                  <a:cubicBezTo>
                    <a:pt x="33" y="0"/>
                    <a:pt x="0" y="53"/>
                    <a:pt x="33" y="85"/>
                  </a:cubicBezTo>
                  <a:cubicBezTo>
                    <a:pt x="117" y="169"/>
                    <a:pt x="210" y="263"/>
                    <a:pt x="305" y="347"/>
                  </a:cubicBezTo>
                  <a:cubicBezTo>
                    <a:pt x="315" y="357"/>
                    <a:pt x="325" y="361"/>
                    <a:pt x="336" y="361"/>
                  </a:cubicBezTo>
                  <a:cubicBezTo>
                    <a:pt x="370" y="361"/>
                    <a:pt x="400" y="316"/>
                    <a:pt x="367" y="284"/>
                  </a:cubicBezTo>
                  <a:cubicBezTo>
                    <a:pt x="273" y="201"/>
                    <a:pt x="190" y="106"/>
                    <a:pt x="96" y="13"/>
                  </a:cubicBezTo>
                  <a:cubicBezTo>
                    <a:pt x="87" y="4"/>
                    <a:pt x="7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3592700" y="3398075"/>
              <a:ext cx="16500" cy="15575"/>
            </a:xfrm>
            <a:custGeom>
              <a:rect b="b" l="l" r="r" t="t"/>
              <a:pathLst>
                <a:path extrusionOk="0" h="623" w="660">
                  <a:moveTo>
                    <a:pt x="65" y="1"/>
                  </a:moveTo>
                  <a:cubicBezTo>
                    <a:pt x="30" y="1"/>
                    <a:pt x="1" y="45"/>
                    <a:pt x="33" y="77"/>
                  </a:cubicBezTo>
                  <a:lnTo>
                    <a:pt x="565" y="609"/>
                  </a:lnTo>
                  <a:cubicBezTo>
                    <a:pt x="575" y="619"/>
                    <a:pt x="586" y="623"/>
                    <a:pt x="596" y="623"/>
                  </a:cubicBezTo>
                  <a:cubicBezTo>
                    <a:pt x="630" y="623"/>
                    <a:pt x="660" y="578"/>
                    <a:pt x="628" y="546"/>
                  </a:cubicBezTo>
                  <a:lnTo>
                    <a:pt x="96" y="14"/>
                  </a:lnTo>
                  <a:cubicBezTo>
                    <a:pt x="86" y="5"/>
                    <a:pt x="75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3605250" y="3391825"/>
              <a:ext cx="9725" cy="8750"/>
            </a:xfrm>
            <a:custGeom>
              <a:rect b="b" l="l" r="r" t="t"/>
              <a:pathLst>
                <a:path extrusionOk="0" h="350" w="389">
                  <a:moveTo>
                    <a:pt x="64" y="0"/>
                  </a:moveTo>
                  <a:cubicBezTo>
                    <a:pt x="29" y="0"/>
                    <a:pt x="0" y="44"/>
                    <a:pt x="32" y="76"/>
                  </a:cubicBezTo>
                  <a:lnTo>
                    <a:pt x="293" y="337"/>
                  </a:lnTo>
                  <a:cubicBezTo>
                    <a:pt x="301" y="346"/>
                    <a:pt x="311" y="350"/>
                    <a:pt x="321" y="350"/>
                  </a:cubicBezTo>
                  <a:cubicBezTo>
                    <a:pt x="356" y="350"/>
                    <a:pt x="388" y="297"/>
                    <a:pt x="355" y="264"/>
                  </a:cubicBezTo>
                  <a:cubicBezTo>
                    <a:pt x="272" y="181"/>
                    <a:pt x="178" y="97"/>
                    <a:pt x="95" y="14"/>
                  </a:cubicBezTo>
                  <a:cubicBezTo>
                    <a:pt x="85" y="4"/>
                    <a:pt x="74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3631075" y="3392325"/>
              <a:ext cx="19125" cy="17950"/>
            </a:xfrm>
            <a:custGeom>
              <a:rect b="b" l="l" r="r" t="t"/>
              <a:pathLst>
                <a:path extrusionOk="0" h="718" w="765">
                  <a:moveTo>
                    <a:pt x="73" y="1"/>
                  </a:moveTo>
                  <a:cubicBezTo>
                    <a:pt x="36" y="1"/>
                    <a:pt x="0" y="45"/>
                    <a:pt x="32" y="77"/>
                  </a:cubicBezTo>
                  <a:lnTo>
                    <a:pt x="659" y="704"/>
                  </a:lnTo>
                  <a:cubicBezTo>
                    <a:pt x="668" y="713"/>
                    <a:pt x="680" y="717"/>
                    <a:pt x="691" y="717"/>
                  </a:cubicBezTo>
                  <a:cubicBezTo>
                    <a:pt x="728" y="717"/>
                    <a:pt x="764" y="673"/>
                    <a:pt x="732" y="641"/>
                  </a:cubicBezTo>
                  <a:lnTo>
                    <a:pt x="106" y="15"/>
                  </a:lnTo>
                  <a:cubicBezTo>
                    <a:pt x="96" y="5"/>
                    <a:pt x="85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3642300" y="3395725"/>
              <a:ext cx="7900" cy="6975"/>
            </a:xfrm>
            <a:custGeom>
              <a:rect b="b" l="l" r="r" t="t"/>
              <a:pathLst>
                <a:path extrusionOk="0" h="279" w="316">
                  <a:moveTo>
                    <a:pt x="64" y="0"/>
                  </a:moveTo>
                  <a:cubicBezTo>
                    <a:pt x="30" y="0"/>
                    <a:pt x="0" y="45"/>
                    <a:pt x="32" y="77"/>
                  </a:cubicBezTo>
                  <a:lnTo>
                    <a:pt x="220" y="265"/>
                  </a:lnTo>
                  <a:cubicBezTo>
                    <a:pt x="230" y="274"/>
                    <a:pt x="241" y="278"/>
                    <a:pt x="251" y="278"/>
                  </a:cubicBezTo>
                  <a:cubicBezTo>
                    <a:pt x="286" y="278"/>
                    <a:pt x="315" y="234"/>
                    <a:pt x="283" y="202"/>
                  </a:cubicBezTo>
                  <a:lnTo>
                    <a:pt x="95" y="14"/>
                  </a:lnTo>
                  <a:cubicBezTo>
                    <a:pt x="85" y="4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3647775" y="3393625"/>
              <a:ext cx="5800" cy="4900"/>
            </a:xfrm>
            <a:custGeom>
              <a:rect b="b" l="l" r="r" t="t"/>
              <a:pathLst>
                <a:path extrusionOk="0" h="196" w="232">
                  <a:moveTo>
                    <a:pt x="64" y="1"/>
                  </a:moveTo>
                  <a:cubicBezTo>
                    <a:pt x="30" y="1"/>
                    <a:pt x="0" y="45"/>
                    <a:pt x="32" y="77"/>
                  </a:cubicBezTo>
                  <a:lnTo>
                    <a:pt x="137" y="181"/>
                  </a:lnTo>
                  <a:cubicBezTo>
                    <a:pt x="146" y="191"/>
                    <a:pt x="157" y="195"/>
                    <a:pt x="168" y="195"/>
                  </a:cubicBezTo>
                  <a:cubicBezTo>
                    <a:pt x="202" y="195"/>
                    <a:pt x="231" y="151"/>
                    <a:pt x="199" y="119"/>
                  </a:cubicBezTo>
                  <a:lnTo>
                    <a:pt x="95" y="14"/>
                  </a:lnTo>
                  <a:cubicBezTo>
                    <a:pt x="85" y="5"/>
                    <a:pt x="74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3807250" y="3661800"/>
              <a:ext cx="82500" cy="46900"/>
            </a:xfrm>
            <a:custGeom>
              <a:rect b="b" l="l" r="r" t="t"/>
              <a:pathLst>
                <a:path extrusionOk="0" h="1876" w="3300">
                  <a:moveTo>
                    <a:pt x="1714" y="0"/>
                  </a:moveTo>
                  <a:cubicBezTo>
                    <a:pt x="1690" y="0"/>
                    <a:pt x="1665" y="3"/>
                    <a:pt x="1640" y="9"/>
                  </a:cubicBezTo>
                  <a:cubicBezTo>
                    <a:pt x="1441" y="61"/>
                    <a:pt x="1316" y="322"/>
                    <a:pt x="1160" y="448"/>
                  </a:cubicBezTo>
                  <a:cubicBezTo>
                    <a:pt x="957" y="420"/>
                    <a:pt x="599" y="294"/>
                    <a:pt x="396" y="294"/>
                  </a:cubicBezTo>
                  <a:cubicBezTo>
                    <a:pt x="369" y="294"/>
                    <a:pt x="345" y="297"/>
                    <a:pt x="325" y="302"/>
                  </a:cubicBezTo>
                  <a:cubicBezTo>
                    <a:pt x="147" y="552"/>
                    <a:pt x="1" y="1585"/>
                    <a:pt x="241" y="1763"/>
                  </a:cubicBezTo>
                  <a:cubicBezTo>
                    <a:pt x="259" y="1776"/>
                    <a:pt x="319" y="1780"/>
                    <a:pt x="400" y="1780"/>
                  </a:cubicBezTo>
                  <a:cubicBezTo>
                    <a:pt x="590" y="1780"/>
                    <a:pt x="897" y="1756"/>
                    <a:pt x="1050" y="1756"/>
                  </a:cubicBezTo>
                  <a:cubicBezTo>
                    <a:pt x="1095" y="1756"/>
                    <a:pt x="1126" y="1758"/>
                    <a:pt x="1139" y="1763"/>
                  </a:cubicBezTo>
                  <a:cubicBezTo>
                    <a:pt x="1309" y="1846"/>
                    <a:pt x="1431" y="1876"/>
                    <a:pt x="1549" y="1876"/>
                  </a:cubicBezTo>
                  <a:cubicBezTo>
                    <a:pt x="1714" y="1876"/>
                    <a:pt x="1869" y="1818"/>
                    <a:pt x="2130" y="1763"/>
                  </a:cubicBezTo>
                  <a:cubicBezTo>
                    <a:pt x="2371" y="1710"/>
                    <a:pt x="2350" y="1721"/>
                    <a:pt x="2402" y="1481"/>
                  </a:cubicBezTo>
                  <a:cubicBezTo>
                    <a:pt x="2464" y="1241"/>
                    <a:pt x="2464" y="970"/>
                    <a:pt x="2422" y="729"/>
                  </a:cubicBezTo>
                  <a:cubicBezTo>
                    <a:pt x="2569" y="708"/>
                    <a:pt x="3299" y="562"/>
                    <a:pt x="3028" y="353"/>
                  </a:cubicBezTo>
                  <a:cubicBezTo>
                    <a:pt x="2893" y="249"/>
                    <a:pt x="2955" y="197"/>
                    <a:pt x="2788" y="197"/>
                  </a:cubicBezTo>
                  <a:cubicBezTo>
                    <a:pt x="2660" y="204"/>
                    <a:pt x="2531" y="234"/>
                    <a:pt x="2407" y="234"/>
                  </a:cubicBezTo>
                  <a:cubicBezTo>
                    <a:pt x="2360" y="234"/>
                    <a:pt x="2313" y="230"/>
                    <a:pt x="2266" y="218"/>
                  </a:cubicBezTo>
                  <a:cubicBezTo>
                    <a:pt x="2072" y="163"/>
                    <a:pt x="1902" y="0"/>
                    <a:pt x="1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4018400" y="3604325"/>
              <a:ext cx="9950" cy="17775"/>
            </a:xfrm>
            <a:custGeom>
              <a:rect b="b" l="l" r="r" t="t"/>
              <a:pathLst>
                <a:path extrusionOk="0" h="711" w="398">
                  <a:moveTo>
                    <a:pt x="198" y="1"/>
                  </a:moveTo>
                  <a:cubicBezTo>
                    <a:pt x="168" y="1"/>
                    <a:pt x="147" y="32"/>
                    <a:pt x="147" y="63"/>
                  </a:cubicBezTo>
                  <a:lnTo>
                    <a:pt x="147" y="241"/>
                  </a:lnTo>
                  <a:lnTo>
                    <a:pt x="63" y="241"/>
                  </a:lnTo>
                  <a:cubicBezTo>
                    <a:pt x="31" y="241"/>
                    <a:pt x="0" y="262"/>
                    <a:pt x="0" y="293"/>
                  </a:cubicBezTo>
                  <a:lnTo>
                    <a:pt x="0" y="711"/>
                  </a:lnTo>
                  <a:lnTo>
                    <a:pt x="397" y="690"/>
                  </a:lnTo>
                  <a:lnTo>
                    <a:pt x="397" y="199"/>
                  </a:lnTo>
                  <a:cubicBezTo>
                    <a:pt x="397" y="95"/>
                    <a:pt x="303" y="1"/>
                    <a:pt x="198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915575" y="3664350"/>
              <a:ext cx="41775" cy="64125"/>
            </a:xfrm>
            <a:custGeom>
              <a:rect b="b" l="l" r="r" t="t"/>
              <a:pathLst>
                <a:path extrusionOk="0" h="2565" w="1671">
                  <a:moveTo>
                    <a:pt x="1159" y="1"/>
                  </a:moveTo>
                  <a:lnTo>
                    <a:pt x="0" y="408"/>
                  </a:lnTo>
                  <a:cubicBezTo>
                    <a:pt x="0" y="408"/>
                    <a:pt x="94" y="1598"/>
                    <a:pt x="460" y="2423"/>
                  </a:cubicBezTo>
                  <a:lnTo>
                    <a:pt x="449" y="2485"/>
                  </a:lnTo>
                  <a:cubicBezTo>
                    <a:pt x="449" y="2529"/>
                    <a:pt x="484" y="2564"/>
                    <a:pt x="525" y="2564"/>
                  </a:cubicBezTo>
                  <a:cubicBezTo>
                    <a:pt x="535" y="2564"/>
                    <a:pt x="544" y="2563"/>
                    <a:pt x="553" y="2559"/>
                  </a:cubicBezTo>
                  <a:lnTo>
                    <a:pt x="1618" y="2183"/>
                  </a:lnTo>
                  <a:cubicBezTo>
                    <a:pt x="1660" y="2162"/>
                    <a:pt x="1671" y="2120"/>
                    <a:pt x="1660" y="2089"/>
                  </a:cubicBezTo>
                  <a:cubicBezTo>
                    <a:pt x="1263" y="1264"/>
                    <a:pt x="1159" y="1"/>
                    <a:pt x="1159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4031700" y="3629375"/>
              <a:ext cx="16475" cy="11000"/>
            </a:xfrm>
            <a:custGeom>
              <a:rect b="b" l="l" r="r" t="t"/>
              <a:pathLst>
                <a:path extrusionOk="0" h="440" w="659">
                  <a:moveTo>
                    <a:pt x="0" y="1"/>
                  </a:moveTo>
                  <a:lnTo>
                    <a:pt x="0" y="439"/>
                  </a:lnTo>
                  <a:lnTo>
                    <a:pt x="659" y="43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3877725" y="3656275"/>
              <a:ext cx="12550" cy="14650"/>
            </a:xfrm>
            <a:custGeom>
              <a:rect b="b" l="l" r="r" t="t"/>
              <a:pathLst>
                <a:path extrusionOk="0" h="586" w="502">
                  <a:moveTo>
                    <a:pt x="42" y="1"/>
                  </a:moveTo>
                  <a:lnTo>
                    <a:pt x="0" y="585"/>
                  </a:lnTo>
                  <a:lnTo>
                    <a:pt x="501" y="574"/>
                  </a:lnTo>
                  <a:lnTo>
                    <a:pt x="418" y="303"/>
                  </a:lnTo>
                  <a:lnTo>
                    <a:pt x="418" y="136"/>
                  </a:lnTo>
                  <a:lnTo>
                    <a:pt x="429" y="31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885550" y="3655375"/>
              <a:ext cx="6025" cy="15800"/>
            </a:xfrm>
            <a:custGeom>
              <a:rect b="b" l="l" r="r" t="t"/>
              <a:pathLst>
                <a:path extrusionOk="0" h="632" w="241">
                  <a:moveTo>
                    <a:pt x="109" y="1"/>
                  </a:moveTo>
                  <a:cubicBezTo>
                    <a:pt x="95" y="1"/>
                    <a:pt x="84" y="10"/>
                    <a:pt x="84" y="26"/>
                  </a:cubicBezTo>
                  <a:cubicBezTo>
                    <a:pt x="74" y="37"/>
                    <a:pt x="0" y="297"/>
                    <a:pt x="167" y="610"/>
                  </a:cubicBezTo>
                  <a:cubicBezTo>
                    <a:pt x="167" y="621"/>
                    <a:pt x="178" y="631"/>
                    <a:pt x="188" y="631"/>
                  </a:cubicBezTo>
                  <a:lnTo>
                    <a:pt x="209" y="631"/>
                  </a:lnTo>
                  <a:cubicBezTo>
                    <a:pt x="230" y="621"/>
                    <a:pt x="241" y="600"/>
                    <a:pt x="230" y="579"/>
                  </a:cubicBezTo>
                  <a:cubicBezTo>
                    <a:pt x="74" y="287"/>
                    <a:pt x="147" y="47"/>
                    <a:pt x="147" y="47"/>
                  </a:cubicBezTo>
                  <a:cubicBezTo>
                    <a:pt x="157" y="26"/>
                    <a:pt x="147" y="5"/>
                    <a:pt x="126" y="5"/>
                  </a:cubicBezTo>
                  <a:cubicBezTo>
                    <a:pt x="120" y="2"/>
                    <a:pt x="115" y="1"/>
                    <a:pt x="109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837000" y="3619225"/>
              <a:ext cx="195525" cy="58000"/>
            </a:xfrm>
            <a:custGeom>
              <a:rect b="b" l="l" r="r" t="t"/>
              <a:pathLst>
                <a:path extrusionOk="0" h="2320" w="7821">
                  <a:moveTo>
                    <a:pt x="2705" y="1513"/>
                  </a:moveTo>
                  <a:cubicBezTo>
                    <a:pt x="2747" y="1513"/>
                    <a:pt x="2798" y="1545"/>
                    <a:pt x="2809" y="1597"/>
                  </a:cubicBezTo>
                  <a:cubicBezTo>
                    <a:pt x="2851" y="1858"/>
                    <a:pt x="2851" y="2046"/>
                    <a:pt x="2225" y="2109"/>
                  </a:cubicBezTo>
                  <a:cubicBezTo>
                    <a:pt x="2198" y="2111"/>
                    <a:pt x="2173" y="2112"/>
                    <a:pt x="2149" y="2112"/>
                  </a:cubicBezTo>
                  <a:cubicBezTo>
                    <a:pt x="1697" y="2112"/>
                    <a:pt x="1642" y="1756"/>
                    <a:pt x="1671" y="1597"/>
                  </a:cubicBezTo>
                  <a:cubicBezTo>
                    <a:pt x="1682" y="1545"/>
                    <a:pt x="1724" y="1513"/>
                    <a:pt x="1775" y="1513"/>
                  </a:cubicBezTo>
                  <a:close/>
                  <a:moveTo>
                    <a:pt x="585" y="0"/>
                  </a:moveTo>
                  <a:lnTo>
                    <a:pt x="126" y="323"/>
                  </a:lnTo>
                  <a:cubicBezTo>
                    <a:pt x="42" y="376"/>
                    <a:pt x="1" y="459"/>
                    <a:pt x="1" y="553"/>
                  </a:cubicBezTo>
                  <a:lnTo>
                    <a:pt x="1" y="1336"/>
                  </a:lnTo>
                  <a:cubicBezTo>
                    <a:pt x="1" y="1420"/>
                    <a:pt x="74" y="1493"/>
                    <a:pt x="168" y="1493"/>
                  </a:cubicBezTo>
                  <a:lnTo>
                    <a:pt x="868" y="1493"/>
                  </a:lnTo>
                  <a:cubicBezTo>
                    <a:pt x="1253" y="1493"/>
                    <a:pt x="1557" y="1806"/>
                    <a:pt x="1557" y="2182"/>
                  </a:cubicBezTo>
                  <a:lnTo>
                    <a:pt x="3018" y="2182"/>
                  </a:lnTo>
                  <a:lnTo>
                    <a:pt x="3018" y="2223"/>
                  </a:lnTo>
                  <a:cubicBezTo>
                    <a:pt x="3018" y="2280"/>
                    <a:pt x="3069" y="2319"/>
                    <a:pt x="3117" y="2319"/>
                  </a:cubicBezTo>
                  <a:cubicBezTo>
                    <a:pt x="3122" y="2319"/>
                    <a:pt x="3127" y="2319"/>
                    <a:pt x="3132" y="2318"/>
                  </a:cubicBezTo>
                  <a:lnTo>
                    <a:pt x="4333" y="2046"/>
                  </a:lnTo>
                  <a:cubicBezTo>
                    <a:pt x="4385" y="2035"/>
                    <a:pt x="4417" y="1994"/>
                    <a:pt x="4406" y="1942"/>
                  </a:cubicBezTo>
                  <a:lnTo>
                    <a:pt x="4375" y="1722"/>
                  </a:lnTo>
                  <a:cubicBezTo>
                    <a:pt x="4354" y="1566"/>
                    <a:pt x="4459" y="1420"/>
                    <a:pt x="4615" y="1399"/>
                  </a:cubicBezTo>
                  <a:lnTo>
                    <a:pt x="7705" y="1044"/>
                  </a:lnTo>
                  <a:cubicBezTo>
                    <a:pt x="7768" y="1033"/>
                    <a:pt x="7820" y="981"/>
                    <a:pt x="7820" y="919"/>
                  </a:cubicBezTo>
                  <a:lnTo>
                    <a:pt x="7820" y="125"/>
                  </a:lnTo>
                  <a:cubicBezTo>
                    <a:pt x="7820" y="63"/>
                    <a:pt x="7768" y="0"/>
                    <a:pt x="7695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826050" y="3654200"/>
              <a:ext cx="50125" cy="54600"/>
            </a:xfrm>
            <a:custGeom>
              <a:rect b="b" l="l" r="r" t="t"/>
              <a:pathLst>
                <a:path extrusionOk="0" h="2184" w="2005">
                  <a:moveTo>
                    <a:pt x="888" y="0"/>
                  </a:moveTo>
                  <a:cubicBezTo>
                    <a:pt x="825" y="0"/>
                    <a:pt x="763" y="52"/>
                    <a:pt x="763" y="114"/>
                  </a:cubicBezTo>
                  <a:cubicBezTo>
                    <a:pt x="930" y="251"/>
                    <a:pt x="961" y="501"/>
                    <a:pt x="825" y="668"/>
                  </a:cubicBezTo>
                  <a:lnTo>
                    <a:pt x="53" y="1608"/>
                  </a:lnTo>
                  <a:cubicBezTo>
                    <a:pt x="0" y="1670"/>
                    <a:pt x="32" y="1764"/>
                    <a:pt x="105" y="1796"/>
                  </a:cubicBezTo>
                  <a:lnTo>
                    <a:pt x="1044" y="2171"/>
                  </a:lnTo>
                  <a:cubicBezTo>
                    <a:pt x="1068" y="2179"/>
                    <a:pt x="1092" y="2183"/>
                    <a:pt x="1115" y="2183"/>
                  </a:cubicBezTo>
                  <a:cubicBezTo>
                    <a:pt x="1183" y="2183"/>
                    <a:pt x="1243" y="2150"/>
                    <a:pt x="1274" y="2088"/>
                  </a:cubicBezTo>
                  <a:lnTo>
                    <a:pt x="1357" y="1952"/>
                  </a:lnTo>
                  <a:lnTo>
                    <a:pt x="1264" y="1921"/>
                  </a:lnTo>
                  <a:lnTo>
                    <a:pt x="2005" y="773"/>
                  </a:lnTo>
                  <a:lnTo>
                    <a:pt x="2005" y="271"/>
                  </a:lnTo>
                  <a:cubicBezTo>
                    <a:pt x="2005" y="177"/>
                    <a:pt x="1942" y="104"/>
                    <a:pt x="1858" y="94"/>
                  </a:cubicBezTo>
                  <a:lnTo>
                    <a:pt x="888" y="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959675" y="3617650"/>
              <a:ext cx="300" cy="550"/>
            </a:xfrm>
            <a:custGeom>
              <a:rect b="b" l="l" r="r" t="t"/>
              <a:pathLst>
                <a:path extrusionOk="0" h="22" w="12">
                  <a:moveTo>
                    <a:pt x="0" y="1"/>
                  </a:moveTo>
                  <a:lnTo>
                    <a:pt x="0" y="21"/>
                  </a:lnTo>
                  <a:lnTo>
                    <a:pt x="11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852925" y="3615050"/>
              <a:ext cx="106775" cy="22450"/>
            </a:xfrm>
            <a:custGeom>
              <a:rect b="b" l="l" r="r" t="t"/>
              <a:pathLst>
                <a:path extrusionOk="0" h="898" w="4271">
                  <a:moveTo>
                    <a:pt x="94" y="0"/>
                  </a:moveTo>
                  <a:lnTo>
                    <a:pt x="94" y="63"/>
                  </a:lnTo>
                  <a:lnTo>
                    <a:pt x="1" y="63"/>
                  </a:lnTo>
                  <a:lnTo>
                    <a:pt x="1" y="595"/>
                  </a:lnTo>
                  <a:cubicBezTo>
                    <a:pt x="1" y="699"/>
                    <a:pt x="84" y="773"/>
                    <a:pt x="178" y="773"/>
                  </a:cubicBezTo>
                  <a:lnTo>
                    <a:pt x="2214" y="773"/>
                  </a:lnTo>
                  <a:lnTo>
                    <a:pt x="2214" y="898"/>
                  </a:lnTo>
                  <a:lnTo>
                    <a:pt x="4061" y="898"/>
                  </a:lnTo>
                  <a:cubicBezTo>
                    <a:pt x="4177" y="898"/>
                    <a:pt x="4270" y="814"/>
                    <a:pt x="4270" y="699"/>
                  </a:cubicBezTo>
                  <a:lnTo>
                    <a:pt x="4270" y="125"/>
                  </a:lnTo>
                  <a:lnTo>
                    <a:pt x="3550" y="125"/>
                  </a:lnTo>
                  <a:lnTo>
                    <a:pt x="3550" y="63"/>
                  </a:lnTo>
                  <a:lnTo>
                    <a:pt x="3456" y="63"/>
                  </a:lnTo>
                  <a:lnTo>
                    <a:pt x="3456" y="0"/>
                  </a:lnTo>
                  <a:lnTo>
                    <a:pt x="3362" y="0"/>
                  </a:lnTo>
                  <a:lnTo>
                    <a:pt x="3362" y="63"/>
                  </a:lnTo>
                  <a:lnTo>
                    <a:pt x="3300" y="63"/>
                  </a:lnTo>
                  <a:lnTo>
                    <a:pt x="3300" y="0"/>
                  </a:lnTo>
                  <a:lnTo>
                    <a:pt x="3205" y="0"/>
                  </a:lnTo>
                  <a:lnTo>
                    <a:pt x="3205" y="63"/>
                  </a:lnTo>
                  <a:lnTo>
                    <a:pt x="3143" y="63"/>
                  </a:lnTo>
                  <a:lnTo>
                    <a:pt x="3143" y="0"/>
                  </a:lnTo>
                  <a:lnTo>
                    <a:pt x="3049" y="0"/>
                  </a:lnTo>
                  <a:lnTo>
                    <a:pt x="3049" y="63"/>
                  </a:lnTo>
                  <a:lnTo>
                    <a:pt x="2987" y="63"/>
                  </a:lnTo>
                  <a:lnTo>
                    <a:pt x="2987" y="0"/>
                  </a:lnTo>
                  <a:lnTo>
                    <a:pt x="2903" y="0"/>
                  </a:lnTo>
                  <a:lnTo>
                    <a:pt x="2903" y="63"/>
                  </a:lnTo>
                  <a:lnTo>
                    <a:pt x="2840" y="63"/>
                  </a:lnTo>
                  <a:lnTo>
                    <a:pt x="2840" y="0"/>
                  </a:lnTo>
                  <a:lnTo>
                    <a:pt x="2746" y="0"/>
                  </a:lnTo>
                  <a:lnTo>
                    <a:pt x="2746" y="63"/>
                  </a:lnTo>
                  <a:lnTo>
                    <a:pt x="2683" y="63"/>
                  </a:lnTo>
                  <a:lnTo>
                    <a:pt x="2683" y="0"/>
                  </a:lnTo>
                  <a:lnTo>
                    <a:pt x="2590" y="0"/>
                  </a:lnTo>
                  <a:lnTo>
                    <a:pt x="2590" y="63"/>
                  </a:lnTo>
                  <a:lnTo>
                    <a:pt x="2527" y="63"/>
                  </a:lnTo>
                  <a:lnTo>
                    <a:pt x="2527" y="0"/>
                  </a:lnTo>
                  <a:lnTo>
                    <a:pt x="2433" y="0"/>
                  </a:lnTo>
                  <a:lnTo>
                    <a:pt x="2433" y="63"/>
                  </a:lnTo>
                  <a:lnTo>
                    <a:pt x="2370" y="63"/>
                  </a:lnTo>
                  <a:lnTo>
                    <a:pt x="2370" y="0"/>
                  </a:lnTo>
                  <a:lnTo>
                    <a:pt x="2277" y="0"/>
                  </a:lnTo>
                  <a:lnTo>
                    <a:pt x="2277" y="63"/>
                  </a:lnTo>
                  <a:lnTo>
                    <a:pt x="2214" y="63"/>
                  </a:lnTo>
                  <a:lnTo>
                    <a:pt x="2214" y="0"/>
                  </a:lnTo>
                  <a:lnTo>
                    <a:pt x="2120" y="0"/>
                  </a:lnTo>
                  <a:lnTo>
                    <a:pt x="2120" y="63"/>
                  </a:lnTo>
                  <a:lnTo>
                    <a:pt x="2057" y="63"/>
                  </a:lnTo>
                  <a:lnTo>
                    <a:pt x="2057" y="0"/>
                  </a:lnTo>
                  <a:lnTo>
                    <a:pt x="1963" y="0"/>
                  </a:lnTo>
                  <a:lnTo>
                    <a:pt x="1963" y="63"/>
                  </a:lnTo>
                  <a:lnTo>
                    <a:pt x="1901" y="63"/>
                  </a:lnTo>
                  <a:lnTo>
                    <a:pt x="1901" y="0"/>
                  </a:lnTo>
                  <a:lnTo>
                    <a:pt x="1806" y="0"/>
                  </a:lnTo>
                  <a:lnTo>
                    <a:pt x="1806" y="63"/>
                  </a:lnTo>
                  <a:lnTo>
                    <a:pt x="1744" y="63"/>
                  </a:lnTo>
                  <a:lnTo>
                    <a:pt x="1744" y="0"/>
                  </a:lnTo>
                  <a:lnTo>
                    <a:pt x="1650" y="0"/>
                  </a:lnTo>
                  <a:lnTo>
                    <a:pt x="1650" y="63"/>
                  </a:lnTo>
                  <a:lnTo>
                    <a:pt x="1588" y="63"/>
                  </a:lnTo>
                  <a:lnTo>
                    <a:pt x="1588" y="0"/>
                  </a:lnTo>
                  <a:lnTo>
                    <a:pt x="1493" y="0"/>
                  </a:lnTo>
                  <a:lnTo>
                    <a:pt x="1493" y="63"/>
                  </a:lnTo>
                  <a:lnTo>
                    <a:pt x="1431" y="63"/>
                  </a:lnTo>
                  <a:lnTo>
                    <a:pt x="1431" y="0"/>
                  </a:lnTo>
                  <a:lnTo>
                    <a:pt x="1337" y="0"/>
                  </a:lnTo>
                  <a:lnTo>
                    <a:pt x="1337" y="63"/>
                  </a:lnTo>
                  <a:lnTo>
                    <a:pt x="1274" y="63"/>
                  </a:lnTo>
                  <a:lnTo>
                    <a:pt x="1274" y="0"/>
                  </a:lnTo>
                  <a:lnTo>
                    <a:pt x="1180" y="0"/>
                  </a:lnTo>
                  <a:lnTo>
                    <a:pt x="1180" y="63"/>
                  </a:lnTo>
                  <a:lnTo>
                    <a:pt x="1117" y="63"/>
                  </a:lnTo>
                  <a:lnTo>
                    <a:pt x="1117" y="0"/>
                  </a:lnTo>
                  <a:lnTo>
                    <a:pt x="1024" y="0"/>
                  </a:lnTo>
                  <a:lnTo>
                    <a:pt x="1024" y="63"/>
                  </a:lnTo>
                  <a:lnTo>
                    <a:pt x="961" y="63"/>
                  </a:lnTo>
                  <a:lnTo>
                    <a:pt x="961" y="0"/>
                  </a:lnTo>
                  <a:lnTo>
                    <a:pt x="867" y="0"/>
                  </a:lnTo>
                  <a:lnTo>
                    <a:pt x="867" y="63"/>
                  </a:lnTo>
                  <a:lnTo>
                    <a:pt x="815" y="63"/>
                  </a:lnTo>
                  <a:lnTo>
                    <a:pt x="815" y="0"/>
                  </a:lnTo>
                  <a:lnTo>
                    <a:pt x="721" y="0"/>
                  </a:lnTo>
                  <a:lnTo>
                    <a:pt x="721" y="63"/>
                  </a:lnTo>
                  <a:lnTo>
                    <a:pt x="658" y="63"/>
                  </a:lnTo>
                  <a:lnTo>
                    <a:pt x="658" y="0"/>
                  </a:lnTo>
                  <a:lnTo>
                    <a:pt x="565" y="0"/>
                  </a:lnTo>
                  <a:lnTo>
                    <a:pt x="565" y="63"/>
                  </a:lnTo>
                  <a:lnTo>
                    <a:pt x="502" y="63"/>
                  </a:lnTo>
                  <a:lnTo>
                    <a:pt x="502" y="0"/>
                  </a:lnTo>
                  <a:lnTo>
                    <a:pt x="408" y="0"/>
                  </a:lnTo>
                  <a:lnTo>
                    <a:pt x="408" y="63"/>
                  </a:lnTo>
                  <a:lnTo>
                    <a:pt x="345" y="63"/>
                  </a:lnTo>
                  <a:lnTo>
                    <a:pt x="345" y="0"/>
                  </a:lnTo>
                  <a:lnTo>
                    <a:pt x="251" y="0"/>
                  </a:lnTo>
                  <a:lnTo>
                    <a:pt x="251" y="63"/>
                  </a:lnTo>
                  <a:lnTo>
                    <a:pt x="189" y="63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920800" y="3659125"/>
              <a:ext cx="12275" cy="10475"/>
            </a:xfrm>
            <a:custGeom>
              <a:rect b="b" l="l" r="r" t="t"/>
              <a:pathLst>
                <a:path extrusionOk="0" h="419" w="491">
                  <a:moveTo>
                    <a:pt x="397" y="1"/>
                  </a:moveTo>
                  <a:lnTo>
                    <a:pt x="21" y="84"/>
                  </a:lnTo>
                  <a:cubicBezTo>
                    <a:pt x="10" y="84"/>
                    <a:pt x="0" y="105"/>
                    <a:pt x="0" y="116"/>
                  </a:cubicBezTo>
                  <a:lnTo>
                    <a:pt x="63" y="398"/>
                  </a:lnTo>
                  <a:cubicBezTo>
                    <a:pt x="63" y="419"/>
                    <a:pt x="84" y="419"/>
                    <a:pt x="94" y="419"/>
                  </a:cubicBezTo>
                  <a:lnTo>
                    <a:pt x="469" y="346"/>
                  </a:lnTo>
                  <a:cubicBezTo>
                    <a:pt x="480" y="335"/>
                    <a:pt x="490" y="325"/>
                    <a:pt x="490" y="314"/>
                  </a:cubicBezTo>
                  <a:lnTo>
                    <a:pt x="428" y="22"/>
                  </a:lnTo>
                  <a:cubicBezTo>
                    <a:pt x="428" y="12"/>
                    <a:pt x="407" y="1"/>
                    <a:pt x="397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964375" y="3641400"/>
              <a:ext cx="63175" cy="9150"/>
            </a:xfrm>
            <a:custGeom>
              <a:rect b="b" l="l" r="r" t="t"/>
              <a:pathLst>
                <a:path extrusionOk="0" h="366" w="2527">
                  <a:moveTo>
                    <a:pt x="199" y="0"/>
                  </a:moveTo>
                  <a:cubicBezTo>
                    <a:pt x="84" y="0"/>
                    <a:pt x="0" y="94"/>
                    <a:pt x="0" y="209"/>
                  </a:cubicBezTo>
                  <a:lnTo>
                    <a:pt x="0" y="251"/>
                  </a:lnTo>
                  <a:cubicBezTo>
                    <a:pt x="0" y="313"/>
                    <a:pt x="53" y="366"/>
                    <a:pt x="125" y="366"/>
                  </a:cubicBezTo>
                  <a:lnTo>
                    <a:pt x="2475" y="104"/>
                  </a:lnTo>
                  <a:cubicBezTo>
                    <a:pt x="2506" y="94"/>
                    <a:pt x="2526" y="74"/>
                    <a:pt x="2526" y="53"/>
                  </a:cubicBezTo>
                  <a:cubicBezTo>
                    <a:pt x="2526" y="21"/>
                    <a:pt x="2496" y="0"/>
                    <a:pt x="2475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3832575" y="3632125"/>
              <a:ext cx="7075" cy="15450"/>
            </a:xfrm>
            <a:custGeom>
              <a:rect b="b" l="l" r="r" t="t"/>
              <a:pathLst>
                <a:path extrusionOk="0" h="618" w="283">
                  <a:moveTo>
                    <a:pt x="87" y="1"/>
                  </a:moveTo>
                  <a:cubicBezTo>
                    <a:pt x="43" y="1"/>
                    <a:pt x="1" y="38"/>
                    <a:pt x="1" y="90"/>
                  </a:cubicBezTo>
                  <a:lnTo>
                    <a:pt x="1" y="538"/>
                  </a:lnTo>
                  <a:cubicBezTo>
                    <a:pt x="1" y="581"/>
                    <a:pt x="43" y="617"/>
                    <a:pt x="86" y="617"/>
                  </a:cubicBezTo>
                  <a:cubicBezTo>
                    <a:pt x="96" y="617"/>
                    <a:pt x="106" y="615"/>
                    <a:pt x="115" y="612"/>
                  </a:cubicBezTo>
                  <a:lnTo>
                    <a:pt x="282" y="559"/>
                  </a:lnTo>
                  <a:lnTo>
                    <a:pt x="282" y="58"/>
                  </a:lnTo>
                  <a:lnTo>
                    <a:pt x="115" y="6"/>
                  </a:lnTo>
                  <a:cubicBezTo>
                    <a:pt x="106" y="2"/>
                    <a:pt x="96" y="1"/>
                    <a:pt x="87" y="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3859975" y="3636700"/>
              <a:ext cx="25600" cy="17250"/>
            </a:xfrm>
            <a:custGeom>
              <a:rect b="b" l="l" r="r" t="t"/>
              <a:pathLst>
                <a:path extrusionOk="0" h="690" w="1024">
                  <a:moveTo>
                    <a:pt x="0" y="0"/>
                  </a:moveTo>
                  <a:lnTo>
                    <a:pt x="0" y="606"/>
                  </a:lnTo>
                  <a:cubicBezTo>
                    <a:pt x="0" y="658"/>
                    <a:pt x="32" y="689"/>
                    <a:pt x="74" y="689"/>
                  </a:cubicBezTo>
                  <a:lnTo>
                    <a:pt x="951" y="689"/>
                  </a:lnTo>
                  <a:cubicBezTo>
                    <a:pt x="992" y="689"/>
                    <a:pt x="1023" y="658"/>
                    <a:pt x="1023" y="606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3926250" y="3641900"/>
              <a:ext cx="36575" cy="3950"/>
            </a:xfrm>
            <a:custGeom>
              <a:rect b="b" l="l" r="r" t="t"/>
              <a:pathLst>
                <a:path extrusionOk="0" h="158" w="1463">
                  <a:moveTo>
                    <a:pt x="74" y="1"/>
                  </a:moveTo>
                  <a:cubicBezTo>
                    <a:pt x="33" y="1"/>
                    <a:pt x="1" y="43"/>
                    <a:pt x="1" y="74"/>
                  </a:cubicBezTo>
                  <a:cubicBezTo>
                    <a:pt x="1" y="116"/>
                    <a:pt x="33" y="158"/>
                    <a:pt x="74" y="158"/>
                  </a:cubicBezTo>
                  <a:lnTo>
                    <a:pt x="1390" y="158"/>
                  </a:lnTo>
                  <a:cubicBezTo>
                    <a:pt x="1421" y="158"/>
                    <a:pt x="1462" y="116"/>
                    <a:pt x="1462" y="74"/>
                  </a:cubicBezTo>
                  <a:cubicBezTo>
                    <a:pt x="1462" y="43"/>
                    <a:pt x="1421" y="1"/>
                    <a:pt x="1390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3924700" y="3647650"/>
              <a:ext cx="31850" cy="3150"/>
            </a:xfrm>
            <a:custGeom>
              <a:rect b="b" l="l" r="r" t="t"/>
              <a:pathLst>
                <a:path extrusionOk="0" h="126" w="1274">
                  <a:moveTo>
                    <a:pt x="63" y="1"/>
                  </a:moveTo>
                  <a:cubicBezTo>
                    <a:pt x="21" y="1"/>
                    <a:pt x="0" y="32"/>
                    <a:pt x="0" y="63"/>
                  </a:cubicBezTo>
                  <a:cubicBezTo>
                    <a:pt x="0" y="95"/>
                    <a:pt x="21" y="126"/>
                    <a:pt x="63" y="126"/>
                  </a:cubicBezTo>
                  <a:lnTo>
                    <a:pt x="1211" y="126"/>
                  </a:lnTo>
                  <a:cubicBezTo>
                    <a:pt x="1243" y="126"/>
                    <a:pt x="1274" y="95"/>
                    <a:pt x="1274" y="63"/>
                  </a:cubicBezTo>
                  <a:cubicBezTo>
                    <a:pt x="1274" y="32"/>
                    <a:pt x="1243" y="1"/>
                    <a:pt x="1211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3859450" y="3668275"/>
              <a:ext cx="4725" cy="4725"/>
            </a:xfrm>
            <a:custGeom>
              <a:rect b="b" l="l" r="r" t="t"/>
              <a:pathLst>
                <a:path extrusionOk="0" h="189" w="189">
                  <a:moveTo>
                    <a:pt x="95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7"/>
                    <a:pt x="42" y="189"/>
                    <a:pt x="95" y="189"/>
                  </a:cubicBezTo>
                  <a:cubicBezTo>
                    <a:pt x="147" y="189"/>
                    <a:pt x="188" y="147"/>
                    <a:pt x="188" y="94"/>
                  </a:cubicBezTo>
                  <a:cubicBezTo>
                    <a:pt x="188" y="43"/>
                    <a:pt x="147" y="1"/>
                    <a:pt x="95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3847725" y="3687850"/>
              <a:ext cx="4700" cy="4725"/>
            </a:xfrm>
            <a:custGeom>
              <a:rect b="b" l="l" r="r" t="t"/>
              <a:pathLst>
                <a:path extrusionOk="0" h="189" w="188">
                  <a:moveTo>
                    <a:pt x="94" y="0"/>
                  </a:moveTo>
                  <a:cubicBezTo>
                    <a:pt x="42" y="0"/>
                    <a:pt x="0" y="42"/>
                    <a:pt x="0" y="95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5"/>
                  </a:cubicBezTo>
                  <a:cubicBezTo>
                    <a:pt x="188" y="42"/>
                    <a:pt x="146" y="0"/>
                    <a:pt x="94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915050" y="3681525"/>
              <a:ext cx="34725" cy="11825"/>
            </a:xfrm>
            <a:custGeom>
              <a:rect b="b" l="l" r="r" t="t"/>
              <a:pathLst>
                <a:path extrusionOk="0" h="473" w="1389">
                  <a:moveTo>
                    <a:pt x="1290" y="1"/>
                  </a:moveTo>
                  <a:cubicBezTo>
                    <a:pt x="1285" y="1"/>
                    <a:pt x="1279" y="2"/>
                    <a:pt x="1274" y="3"/>
                  </a:cubicBezTo>
                  <a:lnTo>
                    <a:pt x="84" y="285"/>
                  </a:lnTo>
                  <a:cubicBezTo>
                    <a:pt x="31" y="295"/>
                    <a:pt x="0" y="348"/>
                    <a:pt x="10" y="399"/>
                  </a:cubicBezTo>
                  <a:cubicBezTo>
                    <a:pt x="21" y="441"/>
                    <a:pt x="63" y="473"/>
                    <a:pt x="105" y="473"/>
                  </a:cubicBezTo>
                  <a:cubicBezTo>
                    <a:pt x="115" y="473"/>
                    <a:pt x="115" y="462"/>
                    <a:pt x="126" y="462"/>
                  </a:cubicBezTo>
                  <a:lnTo>
                    <a:pt x="1316" y="191"/>
                  </a:lnTo>
                  <a:cubicBezTo>
                    <a:pt x="1358" y="181"/>
                    <a:pt x="1388" y="128"/>
                    <a:pt x="1378" y="76"/>
                  </a:cubicBezTo>
                  <a:cubicBezTo>
                    <a:pt x="1369" y="30"/>
                    <a:pt x="1328" y="1"/>
                    <a:pt x="1290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3919475" y="3701625"/>
              <a:ext cx="35275" cy="11825"/>
            </a:xfrm>
            <a:custGeom>
              <a:rect b="b" l="l" r="r" t="t"/>
              <a:pathLst>
                <a:path extrusionOk="0" h="473" w="1411">
                  <a:moveTo>
                    <a:pt x="1305" y="1"/>
                  </a:moveTo>
                  <a:cubicBezTo>
                    <a:pt x="1299" y="1"/>
                    <a:pt x="1292" y="2"/>
                    <a:pt x="1285" y="3"/>
                  </a:cubicBezTo>
                  <a:lnTo>
                    <a:pt x="84" y="284"/>
                  </a:lnTo>
                  <a:cubicBezTo>
                    <a:pt x="32" y="295"/>
                    <a:pt x="1" y="347"/>
                    <a:pt x="11" y="400"/>
                  </a:cubicBezTo>
                  <a:cubicBezTo>
                    <a:pt x="21" y="441"/>
                    <a:pt x="63" y="472"/>
                    <a:pt x="105" y="472"/>
                  </a:cubicBezTo>
                  <a:cubicBezTo>
                    <a:pt x="116" y="472"/>
                    <a:pt x="126" y="472"/>
                    <a:pt x="126" y="462"/>
                  </a:cubicBezTo>
                  <a:lnTo>
                    <a:pt x="1327" y="180"/>
                  </a:lnTo>
                  <a:cubicBezTo>
                    <a:pt x="1379" y="170"/>
                    <a:pt x="1410" y="128"/>
                    <a:pt x="1399" y="76"/>
                  </a:cubicBezTo>
                  <a:cubicBezTo>
                    <a:pt x="1391" y="31"/>
                    <a:pt x="1350" y="1"/>
                    <a:pt x="1305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3851100" y="3675325"/>
              <a:ext cx="30300" cy="30325"/>
            </a:xfrm>
            <a:custGeom>
              <a:rect b="b" l="l" r="r" t="t"/>
              <a:pathLst>
                <a:path extrusionOk="0" h="1213" w="1212">
                  <a:moveTo>
                    <a:pt x="658" y="0"/>
                  </a:moveTo>
                  <a:cubicBezTo>
                    <a:pt x="355" y="0"/>
                    <a:pt x="209" y="53"/>
                    <a:pt x="209" y="178"/>
                  </a:cubicBezTo>
                  <a:cubicBezTo>
                    <a:pt x="209" y="313"/>
                    <a:pt x="376" y="355"/>
                    <a:pt x="501" y="397"/>
                  </a:cubicBezTo>
                  <a:cubicBezTo>
                    <a:pt x="429" y="408"/>
                    <a:pt x="116" y="439"/>
                    <a:pt x="116" y="585"/>
                  </a:cubicBezTo>
                  <a:cubicBezTo>
                    <a:pt x="116" y="784"/>
                    <a:pt x="355" y="784"/>
                    <a:pt x="397" y="804"/>
                  </a:cubicBezTo>
                  <a:cubicBezTo>
                    <a:pt x="157" y="835"/>
                    <a:pt x="0" y="992"/>
                    <a:pt x="63" y="1065"/>
                  </a:cubicBezTo>
                  <a:cubicBezTo>
                    <a:pt x="122" y="1134"/>
                    <a:pt x="606" y="1212"/>
                    <a:pt x="776" y="1212"/>
                  </a:cubicBezTo>
                  <a:cubicBezTo>
                    <a:pt x="787" y="1212"/>
                    <a:pt x="797" y="1212"/>
                    <a:pt x="805" y="1211"/>
                  </a:cubicBezTo>
                  <a:cubicBezTo>
                    <a:pt x="993" y="1201"/>
                    <a:pt x="1013" y="1086"/>
                    <a:pt x="1023" y="1002"/>
                  </a:cubicBezTo>
                  <a:cubicBezTo>
                    <a:pt x="1034" y="888"/>
                    <a:pt x="951" y="877"/>
                    <a:pt x="940" y="825"/>
                  </a:cubicBezTo>
                  <a:cubicBezTo>
                    <a:pt x="930" y="794"/>
                    <a:pt x="1065" y="794"/>
                    <a:pt x="1076" y="627"/>
                  </a:cubicBezTo>
                  <a:cubicBezTo>
                    <a:pt x="1086" y="470"/>
                    <a:pt x="1013" y="480"/>
                    <a:pt x="982" y="439"/>
                  </a:cubicBezTo>
                  <a:cubicBezTo>
                    <a:pt x="982" y="439"/>
                    <a:pt x="1211" y="387"/>
                    <a:pt x="1211" y="209"/>
                  </a:cubicBezTo>
                  <a:cubicBezTo>
                    <a:pt x="1211" y="11"/>
                    <a:pt x="898" y="11"/>
                    <a:pt x="6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3826575" y="3662675"/>
              <a:ext cx="35500" cy="24225"/>
            </a:xfrm>
            <a:custGeom>
              <a:rect b="b" l="l" r="r" t="t"/>
              <a:pathLst>
                <a:path extrusionOk="0" h="969" w="1420">
                  <a:moveTo>
                    <a:pt x="367" y="1"/>
                  </a:moveTo>
                  <a:cubicBezTo>
                    <a:pt x="344" y="1"/>
                    <a:pt x="326" y="5"/>
                    <a:pt x="313" y="16"/>
                  </a:cubicBezTo>
                  <a:cubicBezTo>
                    <a:pt x="220" y="79"/>
                    <a:pt x="84" y="256"/>
                    <a:pt x="63" y="392"/>
                  </a:cubicBezTo>
                  <a:cubicBezTo>
                    <a:pt x="0" y="663"/>
                    <a:pt x="94" y="819"/>
                    <a:pt x="199" y="935"/>
                  </a:cubicBezTo>
                  <a:cubicBezTo>
                    <a:pt x="221" y="958"/>
                    <a:pt x="244" y="968"/>
                    <a:pt x="267" y="968"/>
                  </a:cubicBezTo>
                  <a:cubicBezTo>
                    <a:pt x="427" y="968"/>
                    <a:pt x="597" y="463"/>
                    <a:pt x="606" y="454"/>
                  </a:cubicBezTo>
                  <a:cubicBezTo>
                    <a:pt x="608" y="453"/>
                    <a:pt x="611" y="453"/>
                    <a:pt x="617" y="453"/>
                  </a:cubicBezTo>
                  <a:cubicBezTo>
                    <a:pt x="655" y="453"/>
                    <a:pt x="774" y="475"/>
                    <a:pt x="921" y="475"/>
                  </a:cubicBezTo>
                  <a:cubicBezTo>
                    <a:pt x="973" y="475"/>
                    <a:pt x="1029" y="472"/>
                    <a:pt x="1086" y="464"/>
                  </a:cubicBezTo>
                  <a:cubicBezTo>
                    <a:pt x="1201" y="444"/>
                    <a:pt x="1420" y="246"/>
                    <a:pt x="1368" y="130"/>
                  </a:cubicBezTo>
                  <a:cubicBezTo>
                    <a:pt x="1356" y="102"/>
                    <a:pt x="1328" y="94"/>
                    <a:pt x="1295" y="94"/>
                  </a:cubicBezTo>
                  <a:cubicBezTo>
                    <a:pt x="1257" y="94"/>
                    <a:pt x="1211" y="104"/>
                    <a:pt x="1170" y="104"/>
                  </a:cubicBezTo>
                  <a:cubicBezTo>
                    <a:pt x="1155" y="104"/>
                    <a:pt x="1141" y="103"/>
                    <a:pt x="1128" y="100"/>
                  </a:cubicBezTo>
                  <a:cubicBezTo>
                    <a:pt x="1081" y="81"/>
                    <a:pt x="927" y="13"/>
                    <a:pt x="850" y="13"/>
                  </a:cubicBezTo>
                  <a:cubicBezTo>
                    <a:pt x="840" y="13"/>
                    <a:pt x="832" y="14"/>
                    <a:pt x="825" y="16"/>
                  </a:cubicBezTo>
                  <a:cubicBezTo>
                    <a:pt x="777" y="39"/>
                    <a:pt x="726" y="47"/>
                    <a:pt x="676" y="47"/>
                  </a:cubicBezTo>
                  <a:cubicBezTo>
                    <a:pt x="556" y="47"/>
                    <a:pt x="440" y="1"/>
                    <a:pt x="3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3415775" y="3471450"/>
              <a:ext cx="127900" cy="315350"/>
            </a:xfrm>
            <a:custGeom>
              <a:rect b="b" l="l" r="r" t="t"/>
              <a:pathLst>
                <a:path extrusionOk="0" h="12614" w="5116">
                  <a:moveTo>
                    <a:pt x="4190" y="1"/>
                  </a:moveTo>
                  <a:cubicBezTo>
                    <a:pt x="3433" y="1"/>
                    <a:pt x="3057" y="658"/>
                    <a:pt x="2631" y="1276"/>
                  </a:cubicBezTo>
                  <a:cubicBezTo>
                    <a:pt x="1775" y="2518"/>
                    <a:pt x="972" y="4700"/>
                    <a:pt x="648" y="6151"/>
                  </a:cubicBezTo>
                  <a:cubicBezTo>
                    <a:pt x="116" y="8521"/>
                    <a:pt x="0" y="11340"/>
                    <a:pt x="167" y="12289"/>
                  </a:cubicBezTo>
                  <a:cubicBezTo>
                    <a:pt x="212" y="12538"/>
                    <a:pt x="444" y="12614"/>
                    <a:pt x="731" y="12614"/>
                  </a:cubicBezTo>
                  <a:cubicBezTo>
                    <a:pt x="1047" y="12614"/>
                    <a:pt x="1429" y="12522"/>
                    <a:pt x="1702" y="12467"/>
                  </a:cubicBezTo>
                  <a:cubicBezTo>
                    <a:pt x="1691" y="10515"/>
                    <a:pt x="2099" y="8552"/>
                    <a:pt x="2882" y="6767"/>
                  </a:cubicBezTo>
                  <a:cubicBezTo>
                    <a:pt x="3132" y="6172"/>
                    <a:pt x="4239" y="4241"/>
                    <a:pt x="4730" y="2560"/>
                  </a:cubicBezTo>
                  <a:cubicBezTo>
                    <a:pt x="5116" y="1234"/>
                    <a:pt x="5064" y="33"/>
                    <a:pt x="4260" y="2"/>
                  </a:cubicBezTo>
                  <a:cubicBezTo>
                    <a:pt x="4236" y="1"/>
                    <a:pt x="4213" y="1"/>
                    <a:pt x="4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3417075" y="3762375"/>
              <a:ext cx="50400" cy="76350"/>
            </a:xfrm>
            <a:custGeom>
              <a:rect b="b" l="l" r="r" t="t"/>
              <a:pathLst>
                <a:path extrusionOk="0" h="3054" w="2016">
                  <a:moveTo>
                    <a:pt x="671" y="1"/>
                  </a:moveTo>
                  <a:cubicBezTo>
                    <a:pt x="342" y="1"/>
                    <a:pt x="56" y="66"/>
                    <a:pt x="43" y="204"/>
                  </a:cubicBezTo>
                  <a:cubicBezTo>
                    <a:pt x="1" y="726"/>
                    <a:pt x="220" y="2093"/>
                    <a:pt x="261" y="2375"/>
                  </a:cubicBezTo>
                  <a:cubicBezTo>
                    <a:pt x="293" y="2615"/>
                    <a:pt x="251" y="2709"/>
                    <a:pt x="387" y="2918"/>
                  </a:cubicBezTo>
                  <a:cubicBezTo>
                    <a:pt x="449" y="3022"/>
                    <a:pt x="546" y="3054"/>
                    <a:pt x="657" y="3054"/>
                  </a:cubicBezTo>
                  <a:cubicBezTo>
                    <a:pt x="768" y="3054"/>
                    <a:pt x="893" y="3022"/>
                    <a:pt x="1013" y="3002"/>
                  </a:cubicBezTo>
                  <a:cubicBezTo>
                    <a:pt x="1044" y="2996"/>
                    <a:pt x="1075" y="2994"/>
                    <a:pt x="1105" y="2994"/>
                  </a:cubicBezTo>
                  <a:cubicBezTo>
                    <a:pt x="1211" y="2994"/>
                    <a:pt x="1314" y="3018"/>
                    <a:pt x="1398" y="3018"/>
                  </a:cubicBezTo>
                  <a:cubicBezTo>
                    <a:pt x="1489" y="3018"/>
                    <a:pt x="1559" y="2991"/>
                    <a:pt x="1588" y="2876"/>
                  </a:cubicBezTo>
                  <a:cubicBezTo>
                    <a:pt x="1639" y="2626"/>
                    <a:pt x="1619" y="2500"/>
                    <a:pt x="1577" y="2250"/>
                  </a:cubicBezTo>
                  <a:cubicBezTo>
                    <a:pt x="1591" y="2246"/>
                    <a:pt x="1604" y="2244"/>
                    <a:pt x="1618" y="2244"/>
                  </a:cubicBezTo>
                  <a:cubicBezTo>
                    <a:pt x="1788" y="2244"/>
                    <a:pt x="1932" y="2531"/>
                    <a:pt x="1932" y="2531"/>
                  </a:cubicBezTo>
                  <a:cubicBezTo>
                    <a:pt x="2005" y="2354"/>
                    <a:pt x="2015" y="1958"/>
                    <a:pt x="1869" y="1832"/>
                  </a:cubicBezTo>
                  <a:cubicBezTo>
                    <a:pt x="1807" y="1770"/>
                    <a:pt x="1692" y="1686"/>
                    <a:pt x="1629" y="1613"/>
                  </a:cubicBezTo>
                  <a:cubicBezTo>
                    <a:pt x="1462" y="1425"/>
                    <a:pt x="1765" y="517"/>
                    <a:pt x="1660" y="297"/>
                  </a:cubicBezTo>
                  <a:cubicBezTo>
                    <a:pt x="1573" y="105"/>
                    <a:pt x="1088" y="1"/>
                    <a:pt x="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3515000" y="3469475"/>
              <a:ext cx="28950" cy="115550"/>
            </a:xfrm>
            <a:custGeom>
              <a:rect b="b" l="l" r="r" t="t"/>
              <a:pathLst>
                <a:path extrusionOk="0" h="4622" w="1158">
                  <a:moveTo>
                    <a:pt x="403" y="1"/>
                  </a:moveTo>
                  <a:cubicBezTo>
                    <a:pt x="282" y="1"/>
                    <a:pt x="126" y="52"/>
                    <a:pt x="197" y="91"/>
                  </a:cubicBezTo>
                  <a:cubicBezTo>
                    <a:pt x="990" y="541"/>
                    <a:pt x="990" y="1543"/>
                    <a:pt x="771" y="2325"/>
                  </a:cubicBezTo>
                  <a:cubicBezTo>
                    <a:pt x="552" y="3077"/>
                    <a:pt x="301" y="3871"/>
                    <a:pt x="9" y="4591"/>
                  </a:cubicBezTo>
                  <a:cubicBezTo>
                    <a:pt x="1" y="4612"/>
                    <a:pt x="4" y="4621"/>
                    <a:pt x="13" y="4621"/>
                  </a:cubicBezTo>
                  <a:cubicBezTo>
                    <a:pt x="25" y="4621"/>
                    <a:pt x="48" y="4601"/>
                    <a:pt x="61" y="4570"/>
                  </a:cubicBezTo>
                  <a:cubicBezTo>
                    <a:pt x="468" y="3662"/>
                    <a:pt x="970" y="2691"/>
                    <a:pt x="1084" y="1689"/>
                  </a:cubicBezTo>
                  <a:cubicBezTo>
                    <a:pt x="1157" y="1042"/>
                    <a:pt x="949" y="300"/>
                    <a:pt x="499" y="19"/>
                  </a:cubicBezTo>
                  <a:cubicBezTo>
                    <a:pt x="477" y="6"/>
                    <a:pt x="441" y="1"/>
                    <a:pt x="4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2"/>
          <p:cNvSpPr/>
          <p:nvPr/>
        </p:nvSpPr>
        <p:spPr>
          <a:xfrm>
            <a:off x="5467075" y="3554475"/>
            <a:ext cx="2889900" cy="50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32"/>
          <p:cNvPicPr preferRelativeResize="0"/>
          <p:nvPr/>
        </p:nvPicPr>
        <p:blipFill rotWithShape="1">
          <a:blip r:embed="rId3">
            <a:alphaModFix/>
          </a:blip>
          <a:srcRect b="0" l="0" r="66019" t="0"/>
          <a:stretch/>
        </p:blipFill>
        <p:spPr>
          <a:xfrm>
            <a:off x="3039025" y="126850"/>
            <a:ext cx="4230275" cy="4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2"/>
          <p:cNvSpPr txBox="1"/>
          <p:nvPr/>
        </p:nvSpPr>
        <p:spPr>
          <a:xfrm>
            <a:off x="305000" y="249550"/>
            <a:ext cx="2495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Adding Expenses</a:t>
            </a:r>
            <a:endParaRPr sz="16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3"/>
          <p:cNvPicPr preferRelativeResize="0"/>
          <p:nvPr/>
        </p:nvPicPr>
        <p:blipFill rotWithShape="1">
          <a:blip r:embed="rId3">
            <a:alphaModFix/>
          </a:blip>
          <a:srcRect b="0" l="0" r="51190" t="0"/>
          <a:stretch/>
        </p:blipFill>
        <p:spPr>
          <a:xfrm>
            <a:off x="419300" y="1057875"/>
            <a:ext cx="3713299" cy="3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3"/>
          <p:cNvPicPr preferRelativeResize="0"/>
          <p:nvPr/>
        </p:nvPicPr>
        <p:blipFill rotWithShape="1">
          <a:blip r:embed="rId4">
            <a:alphaModFix/>
          </a:blip>
          <a:srcRect b="0" l="0" r="52369" t="0"/>
          <a:stretch/>
        </p:blipFill>
        <p:spPr>
          <a:xfrm>
            <a:off x="4420425" y="1057875"/>
            <a:ext cx="4324051" cy="3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3"/>
          <p:cNvSpPr txBox="1"/>
          <p:nvPr/>
        </p:nvSpPr>
        <p:spPr>
          <a:xfrm>
            <a:off x="388200" y="305000"/>
            <a:ext cx="3713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View expense </a:t>
            </a:r>
            <a:endParaRPr sz="16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45" name="Google Shape;545;p33"/>
          <p:cNvSpPr txBox="1"/>
          <p:nvPr/>
        </p:nvSpPr>
        <p:spPr>
          <a:xfrm>
            <a:off x="4394850" y="332725"/>
            <a:ext cx="4324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Delete Expense </a:t>
            </a:r>
            <a:endParaRPr sz="16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House Of Money Series by Slidesgo">
  <a:themeElements>
    <a:clrScheme name="Simple Light">
      <a:dk1>
        <a:srgbClr val="FFFFFF"/>
      </a:dk1>
      <a:lt1>
        <a:srgbClr val="000000"/>
      </a:lt1>
      <a:dk2>
        <a:srgbClr val="BE1F8E"/>
      </a:dk2>
      <a:lt2>
        <a:srgbClr val="A31377"/>
      </a:lt2>
      <a:accent1>
        <a:srgbClr val="820C73"/>
      </a:accent1>
      <a:accent2>
        <a:srgbClr val="DBDBDB"/>
      </a:accent2>
      <a:accent3>
        <a:srgbClr val="C6C6C6"/>
      </a:accent3>
      <a:accent4>
        <a:srgbClr val="A3A3A3"/>
      </a:accent4>
      <a:accent5>
        <a:srgbClr val="303030"/>
      </a:accent5>
      <a:accent6>
        <a:srgbClr val="14141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